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72" r:id="rId1"/>
  </p:sldMasterIdLst>
  <p:notesMasterIdLst>
    <p:notesMasterId r:id="rId9"/>
  </p:notesMasterIdLst>
  <p:sldIdLst>
    <p:sldId id="645" r:id="rId2"/>
    <p:sldId id="635" r:id="rId3"/>
    <p:sldId id="639" r:id="rId4"/>
    <p:sldId id="562" r:id="rId5"/>
    <p:sldId id="637" r:id="rId6"/>
    <p:sldId id="303" r:id="rId7"/>
    <p:sldId id="339"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FDFF"/>
    <a:srgbClr val="E5E75A"/>
    <a:srgbClr val="FF40FF"/>
    <a:srgbClr val="B8E9EF"/>
    <a:srgbClr val="A2D1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15"/>
    <p:restoredTop sz="83517" autoAdjust="0"/>
  </p:normalViewPr>
  <p:slideViewPr>
    <p:cSldViewPr snapToGrid="0" snapToObjects="1">
      <p:cViewPr varScale="1">
        <p:scale>
          <a:sx n="67" d="100"/>
          <a:sy n="67" d="100"/>
        </p:scale>
        <p:origin x="240" y="135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E39BD6-02CF-554A-9640-FE8B01FC94CB}" type="doc">
      <dgm:prSet loTypeId="urn:microsoft.com/office/officeart/2005/8/layout/lProcess3" loCatId="" qsTypeId="urn:microsoft.com/office/officeart/2005/8/quickstyle/simple2" qsCatId="simple" csTypeId="urn:microsoft.com/office/officeart/2005/8/colors/colorful2" csCatId="colorful" phldr="1"/>
      <dgm:spPr/>
      <dgm:t>
        <a:bodyPr/>
        <a:lstStyle/>
        <a:p>
          <a:endParaRPr lang="en-US"/>
        </a:p>
      </dgm:t>
    </dgm:pt>
    <dgm:pt modelId="{12DAA12C-9886-5046-AEEE-55A884C4E62A}">
      <dgm:prSet phldrT="[Text]" custT="1"/>
      <dgm:spPr>
        <a:solidFill>
          <a:schemeClr val="bg2">
            <a:lumMod val="25000"/>
          </a:schemeClr>
        </a:solidFill>
      </dgm:spPr>
      <dgm:t>
        <a:bodyPr/>
        <a:lstStyle/>
        <a:p>
          <a:r>
            <a:rPr lang="en-US" sz="4800" b="1" dirty="0">
              <a:solidFill>
                <a:schemeClr val="bg1"/>
              </a:solidFill>
              <a:latin typeface="+mj-lt"/>
            </a:rPr>
            <a:t>Audience</a:t>
          </a:r>
        </a:p>
      </dgm:t>
    </dgm:pt>
    <dgm:pt modelId="{48577366-59AB-C443-83F3-5EB6FAD958B0}">
      <dgm:prSet phldrT="[Text]" custT="1"/>
      <dgm:spPr>
        <a:solidFill>
          <a:schemeClr val="bg2">
            <a:lumMod val="25000"/>
          </a:schemeClr>
        </a:solidFill>
      </dgm:spPr>
      <dgm:t>
        <a:bodyPr/>
        <a:lstStyle/>
        <a:p>
          <a:r>
            <a:rPr lang="en-US" sz="4800" b="1" dirty="0">
              <a:solidFill>
                <a:schemeClr val="bg1"/>
              </a:solidFill>
              <a:latin typeface="+mj-lt"/>
            </a:rPr>
            <a:t>Corroboration</a:t>
          </a:r>
          <a:r>
            <a:rPr lang="en-US" sz="4800" b="1" baseline="0" dirty="0">
              <a:solidFill>
                <a:schemeClr val="bg1"/>
              </a:solidFill>
              <a:latin typeface="+mj-lt"/>
            </a:rPr>
            <a:t> &amp; Context</a:t>
          </a:r>
          <a:endParaRPr lang="en-US" sz="4800" b="1" dirty="0">
            <a:solidFill>
              <a:schemeClr val="bg1"/>
            </a:solidFill>
            <a:latin typeface="+mj-lt"/>
          </a:endParaRPr>
        </a:p>
      </dgm:t>
    </dgm:pt>
    <dgm:pt modelId="{B46A8D97-B0F7-EC4B-BA78-20C73D43398B}">
      <dgm:prSet phldrT="[Text]" custT="1"/>
      <dgm:spPr>
        <a:solidFill>
          <a:schemeClr val="bg2">
            <a:lumMod val="25000"/>
          </a:schemeClr>
        </a:solidFill>
      </dgm:spPr>
      <dgm:t>
        <a:bodyPr/>
        <a:lstStyle/>
        <a:p>
          <a:r>
            <a:rPr lang="en-US" sz="4800" b="1" dirty="0">
              <a:solidFill>
                <a:schemeClr val="bg1"/>
              </a:solidFill>
              <a:latin typeface="+mj-lt"/>
            </a:rPr>
            <a:t>Author</a:t>
          </a:r>
        </a:p>
      </dgm:t>
    </dgm:pt>
    <dgm:pt modelId="{B07E7E0C-8CCE-354D-A2DC-DE6159E454D4}" type="sibTrans" cxnId="{805E987C-4244-384B-B7A6-F436B9B754ED}">
      <dgm:prSet/>
      <dgm:spPr/>
      <dgm:t>
        <a:bodyPr/>
        <a:lstStyle/>
        <a:p>
          <a:endParaRPr lang="en-US" sz="3600"/>
        </a:p>
      </dgm:t>
    </dgm:pt>
    <dgm:pt modelId="{65D8A90B-09A9-424A-A416-1D0690207DE1}" type="parTrans" cxnId="{805E987C-4244-384B-B7A6-F436B9B754ED}">
      <dgm:prSet/>
      <dgm:spPr/>
      <dgm:t>
        <a:bodyPr/>
        <a:lstStyle/>
        <a:p>
          <a:endParaRPr lang="en-US" sz="3600"/>
        </a:p>
      </dgm:t>
    </dgm:pt>
    <dgm:pt modelId="{F6DFD047-7293-A84A-B9E4-4B811471CF26}" type="sibTrans" cxnId="{EE748A3D-2CBB-E440-87A8-CBD0D4914ADB}">
      <dgm:prSet/>
      <dgm:spPr/>
      <dgm:t>
        <a:bodyPr/>
        <a:lstStyle/>
        <a:p>
          <a:endParaRPr lang="en-US" sz="3600"/>
        </a:p>
      </dgm:t>
    </dgm:pt>
    <dgm:pt modelId="{A301FBE8-19C1-544E-A01A-C00AFE0C437F}" type="parTrans" cxnId="{EE748A3D-2CBB-E440-87A8-CBD0D4914ADB}">
      <dgm:prSet/>
      <dgm:spPr/>
      <dgm:t>
        <a:bodyPr/>
        <a:lstStyle/>
        <a:p>
          <a:endParaRPr lang="en-US" sz="3600"/>
        </a:p>
      </dgm:t>
    </dgm:pt>
    <dgm:pt modelId="{6E00A258-951D-BD4B-806E-1AADB0553474}" type="sibTrans" cxnId="{2B784053-7F9E-184A-B7A2-9901278419C0}">
      <dgm:prSet/>
      <dgm:spPr/>
      <dgm:t>
        <a:bodyPr/>
        <a:lstStyle/>
        <a:p>
          <a:endParaRPr lang="en-US" sz="3600"/>
        </a:p>
      </dgm:t>
    </dgm:pt>
    <dgm:pt modelId="{A5BFBCEF-A90D-D64F-8EF0-0A26605CDC1D}" type="parTrans" cxnId="{2B784053-7F9E-184A-B7A2-9901278419C0}">
      <dgm:prSet/>
      <dgm:spPr/>
      <dgm:t>
        <a:bodyPr/>
        <a:lstStyle/>
        <a:p>
          <a:endParaRPr lang="en-US" sz="3600"/>
        </a:p>
      </dgm:t>
    </dgm:pt>
    <dgm:pt modelId="{DCE4776E-4A7E-8A46-8416-998C75EF52A4}">
      <dgm:prSet phldrT="[Text]" custT="1"/>
      <dgm:spPr>
        <a:solidFill>
          <a:schemeClr val="bg2">
            <a:lumMod val="25000"/>
          </a:schemeClr>
        </a:solidFill>
      </dgm:spPr>
      <dgm:t>
        <a:bodyPr/>
        <a:lstStyle/>
        <a:p>
          <a:r>
            <a:rPr lang="en-US" sz="4800" b="1" dirty="0">
              <a:solidFill>
                <a:schemeClr val="bg1"/>
              </a:solidFill>
              <a:latin typeface="+mj-lt"/>
            </a:rPr>
            <a:t>Purpose</a:t>
          </a:r>
        </a:p>
      </dgm:t>
    </dgm:pt>
    <dgm:pt modelId="{F0BA1DE0-B03F-0245-B585-B9A7A65F045D}" type="parTrans" cxnId="{3E564D43-B67E-9342-BCCA-626101ECEFC1}">
      <dgm:prSet/>
      <dgm:spPr/>
      <dgm:t>
        <a:bodyPr/>
        <a:lstStyle/>
        <a:p>
          <a:endParaRPr lang="en-US" sz="3600"/>
        </a:p>
      </dgm:t>
    </dgm:pt>
    <dgm:pt modelId="{1A050731-A3A6-1448-9132-194E626FE056}" type="sibTrans" cxnId="{3E564D43-B67E-9342-BCCA-626101ECEFC1}">
      <dgm:prSet/>
      <dgm:spPr/>
      <dgm:t>
        <a:bodyPr/>
        <a:lstStyle/>
        <a:p>
          <a:endParaRPr lang="en-US" sz="3600"/>
        </a:p>
      </dgm:t>
    </dgm:pt>
    <dgm:pt modelId="{37E33DD1-EB73-794F-9AC4-FCE4D75197CA}">
      <dgm:prSet phldrT="[Text]" custT="1"/>
      <dgm:spPr>
        <a:solidFill>
          <a:schemeClr val="bg2">
            <a:lumMod val="25000"/>
          </a:schemeClr>
        </a:solidFill>
      </dgm:spPr>
      <dgm:t>
        <a:bodyPr/>
        <a:lstStyle/>
        <a:p>
          <a:r>
            <a:rPr lang="en-US" sz="4800" b="1" dirty="0">
              <a:solidFill>
                <a:schemeClr val="bg1"/>
              </a:solidFill>
              <a:latin typeface="+mj-lt"/>
            </a:rPr>
            <a:t>Form &amp; Tone</a:t>
          </a:r>
        </a:p>
      </dgm:t>
    </dgm:pt>
    <dgm:pt modelId="{DB57C644-35E2-FF42-92D9-DBCD1EA3EE76}" type="parTrans" cxnId="{3F14EB68-E2EA-A747-AE96-BAB1B0FA6362}">
      <dgm:prSet/>
      <dgm:spPr/>
      <dgm:t>
        <a:bodyPr/>
        <a:lstStyle/>
        <a:p>
          <a:endParaRPr lang="en-US" sz="3600"/>
        </a:p>
      </dgm:t>
    </dgm:pt>
    <dgm:pt modelId="{0A6B0FF9-CDCF-C645-8265-5F9FE7D839AF}" type="sibTrans" cxnId="{3F14EB68-E2EA-A747-AE96-BAB1B0FA6362}">
      <dgm:prSet/>
      <dgm:spPr/>
      <dgm:t>
        <a:bodyPr/>
        <a:lstStyle/>
        <a:p>
          <a:endParaRPr lang="en-US" sz="3600"/>
        </a:p>
      </dgm:t>
    </dgm:pt>
    <dgm:pt modelId="{16A26CA4-8D4E-7C46-8468-0160D0D7FBC5}">
      <dgm:prSet custT="1"/>
      <dgm:spPr>
        <a:solidFill>
          <a:schemeClr val="accent3">
            <a:lumMod val="40000"/>
            <a:lumOff val="60000"/>
          </a:schemeClr>
        </a:solidFill>
      </dgm:spPr>
      <dgm:t>
        <a:bodyPr/>
        <a:lstStyle/>
        <a:p>
          <a:pPr algn="l"/>
          <a:r>
            <a:rPr lang="en-US" sz="3200" dirty="0"/>
            <a:t>Who is the author, and what do you know about them?</a:t>
          </a:r>
        </a:p>
      </dgm:t>
    </dgm:pt>
    <dgm:pt modelId="{B4C43009-A6F6-CA4F-8BE6-1CE5723AD976}" type="parTrans" cxnId="{B3ACAAF9-125D-7143-B2D9-24D38A1E5E36}">
      <dgm:prSet/>
      <dgm:spPr/>
      <dgm:t>
        <a:bodyPr/>
        <a:lstStyle/>
        <a:p>
          <a:endParaRPr lang="en-US" sz="3600"/>
        </a:p>
      </dgm:t>
    </dgm:pt>
    <dgm:pt modelId="{241963CF-DF27-244A-AFD0-6F71387A7225}" type="sibTrans" cxnId="{B3ACAAF9-125D-7143-B2D9-24D38A1E5E36}">
      <dgm:prSet/>
      <dgm:spPr/>
      <dgm:t>
        <a:bodyPr/>
        <a:lstStyle/>
        <a:p>
          <a:endParaRPr lang="en-US" sz="3600"/>
        </a:p>
      </dgm:t>
    </dgm:pt>
    <dgm:pt modelId="{44B192FD-FE12-7D4C-AEDC-0DE1942D95B4}">
      <dgm:prSet custT="1"/>
      <dgm:spPr>
        <a:solidFill>
          <a:schemeClr val="accent3">
            <a:lumMod val="40000"/>
            <a:lumOff val="60000"/>
          </a:schemeClr>
        </a:solidFill>
      </dgm:spPr>
      <dgm:t>
        <a:bodyPr/>
        <a:lstStyle/>
        <a:p>
          <a:pPr algn="l"/>
          <a:r>
            <a:rPr lang="en-US" sz="3200" dirty="0"/>
            <a:t>What is the intention of the writer? </a:t>
          </a:r>
          <a:r>
            <a:rPr lang="en-US" sz="3200"/>
            <a:t>Why are they writing?</a:t>
          </a:r>
          <a:endParaRPr lang="en-US" sz="3200" dirty="0"/>
        </a:p>
      </dgm:t>
    </dgm:pt>
    <dgm:pt modelId="{382FA2AD-A56B-974C-8A00-9BDB102632E5}" type="parTrans" cxnId="{F29BA07B-9C1B-2A4B-BF1E-70CE34063183}">
      <dgm:prSet/>
      <dgm:spPr/>
      <dgm:t>
        <a:bodyPr/>
        <a:lstStyle/>
        <a:p>
          <a:endParaRPr lang="en-US" sz="3600"/>
        </a:p>
      </dgm:t>
    </dgm:pt>
    <dgm:pt modelId="{D6A0A64C-386E-C845-B7ED-CBC619402C1F}" type="sibTrans" cxnId="{F29BA07B-9C1B-2A4B-BF1E-70CE34063183}">
      <dgm:prSet/>
      <dgm:spPr/>
      <dgm:t>
        <a:bodyPr/>
        <a:lstStyle/>
        <a:p>
          <a:endParaRPr lang="en-US" sz="3600"/>
        </a:p>
      </dgm:t>
    </dgm:pt>
    <dgm:pt modelId="{C433D6D3-6C7F-6949-B07E-69BA169479F8}">
      <dgm:prSet custT="1"/>
      <dgm:spPr>
        <a:solidFill>
          <a:schemeClr val="accent3">
            <a:lumMod val="40000"/>
            <a:lumOff val="60000"/>
          </a:schemeClr>
        </a:solidFill>
      </dgm:spPr>
      <dgm:t>
        <a:bodyPr/>
        <a:lstStyle/>
        <a:p>
          <a:pPr algn="l"/>
          <a:r>
            <a:rPr lang="en-US" sz="3200" dirty="0"/>
            <a:t>Where and when is this document placed in space and time? How close is the author to the things they describe (in space and time)? Are there other accounts and where do they fit?</a:t>
          </a:r>
        </a:p>
      </dgm:t>
    </dgm:pt>
    <dgm:pt modelId="{AA868787-4B00-B04C-8E85-59544E1B6AA6}" type="parTrans" cxnId="{13F1529D-C4FC-EA41-A45B-48177CE1F4C5}">
      <dgm:prSet/>
      <dgm:spPr/>
      <dgm:t>
        <a:bodyPr/>
        <a:lstStyle/>
        <a:p>
          <a:endParaRPr lang="en-US" sz="3600"/>
        </a:p>
      </dgm:t>
    </dgm:pt>
    <dgm:pt modelId="{3C392EDE-4B03-274A-97EC-ABD07AD579E1}" type="sibTrans" cxnId="{13F1529D-C4FC-EA41-A45B-48177CE1F4C5}">
      <dgm:prSet/>
      <dgm:spPr/>
      <dgm:t>
        <a:bodyPr/>
        <a:lstStyle/>
        <a:p>
          <a:endParaRPr lang="en-US" sz="3600"/>
        </a:p>
      </dgm:t>
    </dgm:pt>
    <dgm:pt modelId="{AED02AE0-1C9D-5F4D-A804-F9A38A7D60EB}">
      <dgm:prSet custT="1"/>
      <dgm:spPr>
        <a:solidFill>
          <a:schemeClr val="accent3">
            <a:lumMod val="40000"/>
            <a:lumOff val="60000"/>
          </a:schemeClr>
        </a:solidFill>
      </dgm:spPr>
      <dgm:t>
        <a:bodyPr/>
        <a:lstStyle/>
        <a:p>
          <a:pPr algn="l"/>
          <a:r>
            <a:rPr lang="en-US" sz="3200" dirty="0"/>
            <a:t>What kinds of tone, form, genre or imagery did the author employ? Are these choices important and if so, how? How does a different genre give you different information?</a:t>
          </a:r>
        </a:p>
      </dgm:t>
    </dgm:pt>
    <dgm:pt modelId="{0EDD2FB9-9461-814F-BD62-E5AF0BDC8AFE}" type="parTrans" cxnId="{6D5056CC-2CB2-F945-96D6-15CD4321FCE5}">
      <dgm:prSet/>
      <dgm:spPr/>
      <dgm:t>
        <a:bodyPr/>
        <a:lstStyle/>
        <a:p>
          <a:endParaRPr lang="en-US" sz="3600"/>
        </a:p>
      </dgm:t>
    </dgm:pt>
    <dgm:pt modelId="{B87C66D5-4A36-234E-A1C8-A8E630924999}" type="sibTrans" cxnId="{6D5056CC-2CB2-F945-96D6-15CD4321FCE5}">
      <dgm:prSet/>
      <dgm:spPr/>
      <dgm:t>
        <a:bodyPr/>
        <a:lstStyle/>
        <a:p>
          <a:endParaRPr lang="en-US" sz="3600"/>
        </a:p>
      </dgm:t>
    </dgm:pt>
    <dgm:pt modelId="{8D7D77DB-AF1A-EE44-BA5A-2292999B73C4}">
      <dgm:prSet custT="1"/>
      <dgm:spPr>
        <a:solidFill>
          <a:schemeClr val="accent3">
            <a:lumMod val="40000"/>
            <a:lumOff val="60000"/>
          </a:schemeClr>
        </a:solidFill>
      </dgm:spPr>
      <dgm:t>
        <a:bodyPr/>
        <a:lstStyle/>
        <a:p>
          <a:pPr algn="l"/>
          <a:r>
            <a:rPr lang="en-US" sz="3200" dirty="0"/>
            <a:t>Who is the intended audience? What kinds of assumptions does the author make about the audience? How does genre change your assumptions about audience?</a:t>
          </a:r>
        </a:p>
      </dgm:t>
    </dgm:pt>
    <dgm:pt modelId="{0CD67612-7745-874C-8268-6D94BAEB7FEE}" type="parTrans" cxnId="{F291852E-B8B0-2B4E-A9F5-DF32EDF0D89E}">
      <dgm:prSet/>
      <dgm:spPr/>
      <dgm:t>
        <a:bodyPr/>
        <a:lstStyle/>
        <a:p>
          <a:endParaRPr lang="en-US" sz="3600"/>
        </a:p>
      </dgm:t>
    </dgm:pt>
    <dgm:pt modelId="{73891E07-F185-4E4D-A3A0-3571D54021FB}" type="sibTrans" cxnId="{F291852E-B8B0-2B4E-A9F5-DF32EDF0D89E}">
      <dgm:prSet/>
      <dgm:spPr/>
      <dgm:t>
        <a:bodyPr/>
        <a:lstStyle/>
        <a:p>
          <a:endParaRPr lang="en-US" sz="3600"/>
        </a:p>
      </dgm:t>
    </dgm:pt>
    <dgm:pt modelId="{6FFEC9FB-69E6-1346-9661-77DD7182B74A}" type="pres">
      <dgm:prSet presAssocID="{7FE39BD6-02CF-554A-9640-FE8B01FC94CB}" presName="Name0" presStyleCnt="0">
        <dgm:presLayoutVars>
          <dgm:chPref val="3"/>
          <dgm:dir/>
          <dgm:animLvl val="lvl"/>
          <dgm:resizeHandles/>
        </dgm:presLayoutVars>
      </dgm:prSet>
      <dgm:spPr/>
    </dgm:pt>
    <dgm:pt modelId="{31A2F086-97E1-E443-B1A7-9E111E95008C}" type="pres">
      <dgm:prSet presAssocID="{B46A8D97-B0F7-EC4B-BA78-20C73D43398B}" presName="horFlow" presStyleCnt="0"/>
      <dgm:spPr/>
    </dgm:pt>
    <dgm:pt modelId="{888D4875-74DB-F04F-9922-D058CA8DD0EA}" type="pres">
      <dgm:prSet presAssocID="{B46A8D97-B0F7-EC4B-BA78-20C73D43398B}" presName="bigChev" presStyleLbl="node1" presStyleIdx="0" presStyleCnt="5" custScaleX="160336"/>
      <dgm:spPr/>
    </dgm:pt>
    <dgm:pt modelId="{373A0113-5D91-1E40-85AF-228EFA17EA35}" type="pres">
      <dgm:prSet presAssocID="{B4C43009-A6F6-CA4F-8BE6-1CE5723AD976}" presName="parTrans" presStyleCnt="0"/>
      <dgm:spPr/>
    </dgm:pt>
    <dgm:pt modelId="{4D29BFCC-5CD7-2E45-AA0A-2A68229A11FC}" type="pres">
      <dgm:prSet presAssocID="{16A26CA4-8D4E-7C46-8468-0160D0D7FBC5}" presName="node" presStyleLbl="alignAccFollowNode1" presStyleIdx="0" presStyleCnt="5" custScaleX="614560">
        <dgm:presLayoutVars>
          <dgm:bulletEnabled val="1"/>
        </dgm:presLayoutVars>
      </dgm:prSet>
      <dgm:spPr/>
    </dgm:pt>
    <dgm:pt modelId="{53E73C34-C60C-1749-9EC2-11CA78B0F13E}" type="pres">
      <dgm:prSet presAssocID="{B46A8D97-B0F7-EC4B-BA78-20C73D43398B}" presName="vSp" presStyleCnt="0"/>
      <dgm:spPr/>
    </dgm:pt>
    <dgm:pt modelId="{FFDC34F9-6EE3-5047-A75B-9859E2E3CC59}" type="pres">
      <dgm:prSet presAssocID="{DCE4776E-4A7E-8A46-8416-998C75EF52A4}" presName="horFlow" presStyleCnt="0"/>
      <dgm:spPr/>
    </dgm:pt>
    <dgm:pt modelId="{B6F37C40-2E00-BC4B-9FC0-DAF19438962C}" type="pres">
      <dgm:prSet presAssocID="{DCE4776E-4A7E-8A46-8416-998C75EF52A4}" presName="bigChev" presStyleLbl="node1" presStyleIdx="1" presStyleCnt="5" custScaleX="160336"/>
      <dgm:spPr/>
    </dgm:pt>
    <dgm:pt modelId="{2BE09E52-3BC5-4A44-BF77-32FBBAF1126D}" type="pres">
      <dgm:prSet presAssocID="{382FA2AD-A56B-974C-8A00-9BDB102632E5}" presName="parTrans" presStyleCnt="0"/>
      <dgm:spPr/>
    </dgm:pt>
    <dgm:pt modelId="{4EC7CBA2-DC92-B84E-B3B6-BE94326C33A4}" type="pres">
      <dgm:prSet presAssocID="{44B192FD-FE12-7D4C-AEDC-0DE1942D95B4}" presName="node" presStyleLbl="alignAccFollowNode1" presStyleIdx="1" presStyleCnt="5" custScaleX="614560">
        <dgm:presLayoutVars>
          <dgm:bulletEnabled val="1"/>
        </dgm:presLayoutVars>
      </dgm:prSet>
      <dgm:spPr/>
    </dgm:pt>
    <dgm:pt modelId="{9DBE9682-EECB-B143-940D-8DD0BF48295A}" type="pres">
      <dgm:prSet presAssocID="{DCE4776E-4A7E-8A46-8416-998C75EF52A4}" presName="vSp" presStyleCnt="0"/>
      <dgm:spPr/>
    </dgm:pt>
    <dgm:pt modelId="{D572C70A-5987-304A-AE1B-8FFF1E0BCDDF}" type="pres">
      <dgm:prSet presAssocID="{48577366-59AB-C443-83F3-5EB6FAD958B0}" presName="horFlow" presStyleCnt="0"/>
      <dgm:spPr/>
    </dgm:pt>
    <dgm:pt modelId="{BB7B698F-4964-A44B-BC38-9400867B4518}" type="pres">
      <dgm:prSet presAssocID="{48577366-59AB-C443-83F3-5EB6FAD958B0}" presName="bigChev" presStyleLbl="node1" presStyleIdx="2" presStyleCnt="5" custScaleX="160336"/>
      <dgm:spPr/>
    </dgm:pt>
    <dgm:pt modelId="{D84A0864-137D-D54B-851D-40EFDE460ACB}" type="pres">
      <dgm:prSet presAssocID="{AA868787-4B00-B04C-8E85-59544E1B6AA6}" presName="parTrans" presStyleCnt="0"/>
      <dgm:spPr/>
    </dgm:pt>
    <dgm:pt modelId="{D66196F2-802E-194B-B1E7-B585538073B6}" type="pres">
      <dgm:prSet presAssocID="{C433D6D3-6C7F-6949-B07E-69BA169479F8}" presName="node" presStyleLbl="alignAccFollowNode1" presStyleIdx="2" presStyleCnt="5" custScaleX="614560">
        <dgm:presLayoutVars>
          <dgm:bulletEnabled val="1"/>
        </dgm:presLayoutVars>
      </dgm:prSet>
      <dgm:spPr/>
    </dgm:pt>
    <dgm:pt modelId="{B80DD9B0-D856-854E-B17F-2A51E22BA75F}" type="pres">
      <dgm:prSet presAssocID="{48577366-59AB-C443-83F3-5EB6FAD958B0}" presName="vSp" presStyleCnt="0"/>
      <dgm:spPr/>
    </dgm:pt>
    <dgm:pt modelId="{2EF32E33-50C9-084C-97F2-4D981F7A9A19}" type="pres">
      <dgm:prSet presAssocID="{37E33DD1-EB73-794F-9AC4-FCE4D75197CA}" presName="horFlow" presStyleCnt="0"/>
      <dgm:spPr/>
    </dgm:pt>
    <dgm:pt modelId="{91377C62-B611-9743-9280-FABF251FDD62}" type="pres">
      <dgm:prSet presAssocID="{37E33DD1-EB73-794F-9AC4-FCE4D75197CA}" presName="bigChev" presStyleLbl="node1" presStyleIdx="3" presStyleCnt="5" custScaleX="160336"/>
      <dgm:spPr/>
    </dgm:pt>
    <dgm:pt modelId="{60703A33-F687-614F-8D69-7A66D17B0257}" type="pres">
      <dgm:prSet presAssocID="{0EDD2FB9-9461-814F-BD62-E5AF0BDC8AFE}" presName="parTrans" presStyleCnt="0"/>
      <dgm:spPr/>
    </dgm:pt>
    <dgm:pt modelId="{4619EADC-FDD8-4343-85FA-E3E0F07F1280}" type="pres">
      <dgm:prSet presAssocID="{AED02AE0-1C9D-5F4D-A804-F9A38A7D60EB}" presName="node" presStyleLbl="alignAccFollowNode1" presStyleIdx="3" presStyleCnt="5" custScaleX="614560">
        <dgm:presLayoutVars>
          <dgm:bulletEnabled val="1"/>
        </dgm:presLayoutVars>
      </dgm:prSet>
      <dgm:spPr/>
    </dgm:pt>
    <dgm:pt modelId="{26D59EE5-F37C-8947-8B5C-85F84E2D3A27}" type="pres">
      <dgm:prSet presAssocID="{37E33DD1-EB73-794F-9AC4-FCE4D75197CA}" presName="vSp" presStyleCnt="0"/>
      <dgm:spPr/>
    </dgm:pt>
    <dgm:pt modelId="{D3EE74D6-1A46-6840-BD89-7D4F7D6746F8}" type="pres">
      <dgm:prSet presAssocID="{12DAA12C-9886-5046-AEEE-55A884C4E62A}" presName="horFlow" presStyleCnt="0"/>
      <dgm:spPr/>
    </dgm:pt>
    <dgm:pt modelId="{1BC53EA0-0C0F-3C44-A839-FAE4C5975CED}" type="pres">
      <dgm:prSet presAssocID="{12DAA12C-9886-5046-AEEE-55A884C4E62A}" presName="bigChev" presStyleLbl="node1" presStyleIdx="4" presStyleCnt="5" custScaleX="160336"/>
      <dgm:spPr/>
    </dgm:pt>
    <dgm:pt modelId="{B891DF27-DEC9-A74A-8F3F-E7980234BCA6}" type="pres">
      <dgm:prSet presAssocID="{0CD67612-7745-874C-8268-6D94BAEB7FEE}" presName="parTrans" presStyleCnt="0"/>
      <dgm:spPr/>
    </dgm:pt>
    <dgm:pt modelId="{8DE5422C-6E2E-7D46-94AF-03E1DA126F5F}" type="pres">
      <dgm:prSet presAssocID="{8D7D77DB-AF1A-EE44-BA5A-2292999B73C4}" presName="node" presStyleLbl="alignAccFollowNode1" presStyleIdx="4" presStyleCnt="5" custScaleX="614560">
        <dgm:presLayoutVars>
          <dgm:bulletEnabled val="1"/>
        </dgm:presLayoutVars>
      </dgm:prSet>
      <dgm:spPr/>
    </dgm:pt>
  </dgm:ptLst>
  <dgm:cxnLst>
    <dgm:cxn modelId="{12751126-1BBC-3547-BF48-8A2A0DD61878}" type="presOf" srcId="{37E33DD1-EB73-794F-9AC4-FCE4D75197CA}" destId="{91377C62-B611-9743-9280-FABF251FDD62}" srcOrd="0" destOrd="0" presId="urn:microsoft.com/office/officeart/2005/8/layout/lProcess3"/>
    <dgm:cxn modelId="{F291852E-B8B0-2B4E-A9F5-DF32EDF0D89E}" srcId="{12DAA12C-9886-5046-AEEE-55A884C4E62A}" destId="{8D7D77DB-AF1A-EE44-BA5A-2292999B73C4}" srcOrd="0" destOrd="0" parTransId="{0CD67612-7745-874C-8268-6D94BAEB7FEE}" sibTransId="{73891E07-F185-4E4D-A3A0-3571D54021FB}"/>
    <dgm:cxn modelId="{EE748A3D-2CBB-E440-87A8-CBD0D4914ADB}" srcId="{7FE39BD6-02CF-554A-9640-FE8B01FC94CB}" destId="{48577366-59AB-C443-83F3-5EB6FAD958B0}" srcOrd="2" destOrd="0" parTransId="{A301FBE8-19C1-544E-A01A-C00AFE0C437F}" sibTransId="{F6DFD047-7293-A84A-B9E4-4B811471CF26}"/>
    <dgm:cxn modelId="{3E564D43-B67E-9342-BCCA-626101ECEFC1}" srcId="{7FE39BD6-02CF-554A-9640-FE8B01FC94CB}" destId="{DCE4776E-4A7E-8A46-8416-998C75EF52A4}" srcOrd="1" destOrd="0" parTransId="{F0BA1DE0-B03F-0245-B585-B9A7A65F045D}" sibTransId="{1A050731-A3A6-1448-9132-194E626FE056}"/>
    <dgm:cxn modelId="{2B784053-7F9E-184A-B7A2-9901278419C0}" srcId="{7FE39BD6-02CF-554A-9640-FE8B01FC94CB}" destId="{B46A8D97-B0F7-EC4B-BA78-20C73D43398B}" srcOrd="0" destOrd="0" parTransId="{A5BFBCEF-A90D-D64F-8EF0-0A26605CDC1D}" sibTransId="{6E00A258-951D-BD4B-806E-1AADB0553474}"/>
    <dgm:cxn modelId="{3F14EB68-E2EA-A747-AE96-BAB1B0FA6362}" srcId="{7FE39BD6-02CF-554A-9640-FE8B01FC94CB}" destId="{37E33DD1-EB73-794F-9AC4-FCE4D75197CA}" srcOrd="3" destOrd="0" parTransId="{DB57C644-35E2-FF42-92D9-DBCD1EA3EE76}" sibTransId="{0A6B0FF9-CDCF-C645-8265-5F9FE7D839AF}"/>
    <dgm:cxn modelId="{8CE7396A-937B-4C45-A3E3-CD24D7241A0C}" type="presOf" srcId="{AED02AE0-1C9D-5F4D-A804-F9A38A7D60EB}" destId="{4619EADC-FDD8-4343-85FA-E3E0F07F1280}" srcOrd="0" destOrd="0" presId="urn:microsoft.com/office/officeart/2005/8/layout/lProcess3"/>
    <dgm:cxn modelId="{A483106E-5219-5D45-A596-D9C98103F7D4}" type="presOf" srcId="{DCE4776E-4A7E-8A46-8416-998C75EF52A4}" destId="{B6F37C40-2E00-BC4B-9FC0-DAF19438962C}" srcOrd="0" destOrd="0" presId="urn:microsoft.com/office/officeart/2005/8/layout/lProcess3"/>
    <dgm:cxn modelId="{3293CB75-202C-6D44-9A7A-37B4BBF6183A}" type="presOf" srcId="{16A26CA4-8D4E-7C46-8468-0160D0D7FBC5}" destId="{4D29BFCC-5CD7-2E45-AA0A-2A68229A11FC}" srcOrd="0" destOrd="0" presId="urn:microsoft.com/office/officeart/2005/8/layout/lProcess3"/>
    <dgm:cxn modelId="{F29BA07B-9C1B-2A4B-BF1E-70CE34063183}" srcId="{DCE4776E-4A7E-8A46-8416-998C75EF52A4}" destId="{44B192FD-FE12-7D4C-AEDC-0DE1942D95B4}" srcOrd="0" destOrd="0" parTransId="{382FA2AD-A56B-974C-8A00-9BDB102632E5}" sibTransId="{D6A0A64C-386E-C845-B7ED-CBC619402C1F}"/>
    <dgm:cxn modelId="{805E987C-4244-384B-B7A6-F436B9B754ED}" srcId="{7FE39BD6-02CF-554A-9640-FE8B01FC94CB}" destId="{12DAA12C-9886-5046-AEEE-55A884C4E62A}" srcOrd="4" destOrd="0" parTransId="{65D8A90B-09A9-424A-A416-1D0690207DE1}" sibTransId="{B07E7E0C-8CCE-354D-A2DC-DE6159E454D4}"/>
    <dgm:cxn modelId="{A76CCF96-2257-134A-BF0C-29B5394899DB}" type="presOf" srcId="{7FE39BD6-02CF-554A-9640-FE8B01FC94CB}" destId="{6FFEC9FB-69E6-1346-9661-77DD7182B74A}" srcOrd="0" destOrd="0" presId="urn:microsoft.com/office/officeart/2005/8/layout/lProcess3"/>
    <dgm:cxn modelId="{13F1529D-C4FC-EA41-A45B-48177CE1F4C5}" srcId="{48577366-59AB-C443-83F3-5EB6FAD958B0}" destId="{C433D6D3-6C7F-6949-B07E-69BA169479F8}" srcOrd="0" destOrd="0" parTransId="{AA868787-4B00-B04C-8E85-59544E1B6AA6}" sibTransId="{3C392EDE-4B03-274A-97EC-ABD07AD579E1}"/>
    <dgm:cxn modelId="{EB9FE8BA-9173-1745-8FA4-47D92109E6D1}" type="presOf" srcId="{8D7D77DB-AF1A-EE44-BA5A-2292999B73C4}" destId="{8DE5422C-6E2E-7D46-94AF-03E1DA126F5F}" srcOrd="0" destOrd="0" presId="urn:microsoft.com/office/officeart/2005/8/layout/lProcess3"/>
    <dgm:cxn modelId="{8BCAFFC5-2133-664A-8E9E-516B40EA28FB}" type="presOf" srcId="{B46A8D97-B0F7-EC4B-BA78-20C73D43398B}" destId="{888D4875-74DB-F04F-9922-D058CA8DD0EA}" srcOrd="0" destOrd="0" presId="urn:microsoft.com/office/officeart/2005/8/layout/lProcess3"/>
    <dgm:cxn modelId="{6903BCCB-1F13-034D-9E39-D31437EEFC88}" type="presOf" srcId="{44B192FD-FE12-7D4C-AEDC-0DE1942D95B4}" destId="{4EC7CBA2-DC92-B84E-B3B6-BE94326C33A4}" srcOrd="0" destOrd="0" presId="urn:microsoft.com/office/officeart/2005/8/layout/lProcess3"/>
    <dgm:cxn modelId="{6D5056CC-2CB2-F945-96D6-15CD4321FCE5}" srcId="{37E33DD1-EB73-794F-9AC4-FCE4D75197CA}" destId="{AED02AE0-1C9D-5F4D-A804-F9A38A7D60EB}" srcOrd="0" destOrd="0" parTransId="{0EDD2FB9-9461-814F-BD62-E5AF0BDC8AFE}" sibTransId="{B87C66D5-4A36-234E-A1C8-A8E630924999}"/>
    <dgm:cxn modelId="{54BB9ADC-54FB-1443-8978-800E24E6917C}" type="presOf" srcId="{12DAA12C-9886-5046-AEEE-55A884C4E62A}" destId="{1BC53EA0-0C0F-3C44-A839-FAE4C5975CED}" srcOrd="0" destOrd="0" presId="urn:microsoft.com/office/officeart/2005/8/layout/lProcess3"/>
    <dgm:cxn modelId="{AA3D7AEA-0A83-DB41-A2CD-3FDC6E460637}" type="presOf" srcId="{48577366-59AB-C443-83F3-5EB6FAD958B0}" destId="{BB7B698F-4964-A44B-BC38-9400867B4518}" srcOrd="0" destOrd="0" presId="urn:microsoft.com/office/officeart/2005/8/layout/lProcess3"/>
    <dgm:cxn modelId="{1CDC75F4-0E76-8546-959B-6AE9691A468D}" type="presOf" srcId="{C433D6D3-6C7F-6949-B07E-69BA169479F8}" destId="{D66196F2-802E-194B-B1E7-B585538073B6}" srcOrd="0" destOrd="0" presId="urn:microsoft.com/office/officeart/2005/8/layout/lProcess3"/>
    <dgm:cxn modelId="{B3ACAAF9-125D-7143-B2D9-24D38A1E5E36}" srcId="{B46A8D97-B0F7-EC4B-BA78-20C73D43398B}" destId="{16A26CA4-8D4E-7C46-8468-0160D0D7FBC5}" srcOrd="0" destOrd="0" parTransId="{B4C43009-A6F6-CA4F-8BE6-1CE5723AD976}" sibTransId="{241963CF-DF27-244A-AFD0-6F71387A7225}"/>
    <dgm:cxn modelId="{F81F0FAD-0EC6-954B-AC01-E55D17608DE5}" type="presParOf" srcId="{6FFEC9FB-69E6-1346-9661-77DD7182B74A}" destId="{31A2F086-97E1-E443-B1A7-9E111E95008C}" srcOrd="0" destOrd="0" presId="urn:microsoft.com/office/officeart/2005/8/layout/lProcess3"/>
    <dgm:cxn modelId="{E01B9206-231A-2642-8CA6-61D13DD45D11}" type="presParOf" srcId="{31A2F086-97E1-E443-B1A7-9E111E95008C}" destId="{888D4875-74DB-F04F-9922-D058CA8DD0EA}" srcOrd="0" destOrd="0" presId="urn:microsoft.com/office/officeart/2005/8/layout/lProcess3"/>
    <dgm:cxn modelId="{2D576060-9AB0-BA42-95DC-4DA6AFE5DE94}" type="presParOf" srcId="{31A2F086-97E1-E443-B1A7-9E111E95008C}" destId="{373A0113-5D91-1E40-85AF-228EFA17EA35}" srcOrd="1" destOrd="0" presId="urn:microsoft.com/office/officeart/2005/8/layout/lProcess3"/>
    <dgm:cxn modelId="{C7866B3F-5E22-9548-9A84-DB0B8B7D4784}" type="presParOf" srcId="{31A2F086-97E1-E443-B1A7-9E111E95008C}" destId="{4D29BFCC-5CD7-2E45-AA0A-2A68229A11FC}" srcOrd="2" destOrd="0" presId="urn:microsoft.com/office/officeart/2005/8/layout/lProcess3"/>
    <dgm:cxn modelId="{1AA8846A-AB38-B744-8ACB-F550687B5B85}" type="presParOf" srcId="{6FFEC9FB-69E6-1346-9661-77DD7182B74A}" destId="{53E73C34-C60C-1749-9EC2-11CA78B0F13E}" srcOrd="1" destOrd="0" presId="urn:microsoft.com/office/officeart/2005/8/layout/lProcess3"/>
    <dgm:cxn modelId="{0250E18D-CC10-4040-A3F7-374147A00284}" type="presParOf" srcId="{6FFEC9FB-69E6-1346-9661-77DD7182B74A}" destId="{FFDC34F9-6EE3-5047-A75B-9859E2E3CC59}" srcOrd="2" destOrd="0" presId="urn:microsoft.com/office/officeart/2005/8/layout/lProcess3"/>
    <dgm:cxn modelId="{CE0A0C11-2838-F84B-B372-B8EF07D44C3B}" type="presParOf" srcId="{FFDC34F9-6EE3-5047-A75B-9859E2E3CC59}" destId="{B6F37C40-2E00-BC4B-9FC0-DAF19438962C}" srcOrd="0" destOrd="0" presId="urn:microsoft.com/office/officeart/2005/8/layout/lProcess3"/>
    <dgm:cxn modelId="{636F420E-5CB8-8E4D-ACDF-EE57EE93FAC3}" type="presParOf" srcId="{FFDC34F9-6EE3-5047-A75B-9859E2E3CC59}" destId="{2BE09E52-3BC5-4A44-BF77-32FBBAF1126D}" srcOrd="1" destOrd="0" presId="urn:microsoft.com/office/officeart/2005/8/layout/lProcess3"/>
    <dgm:cxn modelId="{3A662261-D145-0449-B505-CDDDD5F8A0A4}" type="presParOf" srcId="{FFDC34F9-6EE3-5047-A75B-9859E2E3CC59}" destId="{4EC7CBA2-DC92-B84E-B3B6-BE94326C33A4}" srcOrd="2" destOrd="0" presId="urn:microsoft.com/office/officeart/2005/8/layout/lProcess3"/>
    <dgm:cxn modelId="{72BC19DA-6783-7C43-A0A6-01973E968E3D}" type="presParOf" srcId="{6FFEC9FB-69E6-1346-9661-77DD7182B74A}" destId="{9DBE9682-EECB-B143-940D-8DD0BF48295A}" srcOrd="3" destOrd="0" presId="urn:microsoft.com/office/officeart/2005/8/layout/lProcess3"/>
    <dgm:cxn modelId="{BF2E1014-EEE5-074C-BA6D-38845A1EC6D4}" type="presParOf" srcId="{6FFEC9FB-69E6-1346-9661-77DD7182B74A}" destId="{D572C70A-5987-304A-AE1B-8FFF1E0BCDDF}" srcOrd="4" destOrd="0" presId="urn:microsoft.com/office/officeart/2005/8/layout/lProcess3"/>
    <dgm:cxn modelId="{20DA198A-B54A-E84D-B737-C30167F159F2}" type="presParOf" srcId="{D572C70A-5987-304A-AE1B-8FFF1E0BCDDF}" destId="{BB7B698F-4964-A44B-BC38-9400867B4518}" srcOrd="0" destOrd="0" presId="urn:microsoft.com/office/officeart/2005/8/layout/lProcess3"/>
    <dgm:cxn modelId="{EC696893-BBC5-2442-A81A-C0838311277F}" type="presParOf" srcId="{D572C70A-5987-304A-AE1B-8FFF1E0BCDDF}" destId="{D84A0864-137D-D54B-851D-40EFDE460ACB}" srcOrd="1" destOrd="0" presId="urn:microsoft.com/office/officeart/2005/8/layout/lProcess3"/>
    <dgm:cxn modelId="{A8FF28AE-7B48-014C-8F3E-160741A72751}" type="presParOf" srcId="{D572C70A-5987-304A-AE1B-8FFF1E0BCDDF}" destId="{D66196F2-802E-194B-B1E7-B585538073B6}" srcOrd="2" destOrd="0" presId="urn:microsoft.com/office/officeart/2005/8/layout/lProcess3"/>
    <dgm:cxn modelId="{E118C9DD-5326-3647-BAAB-F011512351D9}" type="presParOf" srcId="{6FFEC9FB-69E6-1346-9661-77DD7182B74A}" destId="{B80DD9B0-D856-854E-B17F-2A51E22BA75F}" srcOrd="5" destOrd="0" presId="urn:microsoft.com/office/officeart/2005/8/layout/lProcess3"/>
    <dgm:cxn modelId="{B997A7F0-BAEF-CC45-9D9C-75D7D22FEC82}" type="presParOf" srcId="{6FFEC9FB-69E6-1346-9661-77DD7182B74A}" destId="{2EF32E33-50C9-084C-97F2-4D981F7A9A19}" srcOrd="6" destOrd="0" presId="urn:microsoft.com/office/officeart/2005/8/layout/lProcess3"/>
    <dgm:cxn modelId="{1EBC7610-1054-A740-A315-545FEC622BAE}" type="presParOf" srcId="{2EF32E33-50C9-084C-97F2-4D981F7A9A19}" destId="{91377C62-B611-9743-9280-FABF251FDD62}" srcOrd="0" destOrd="0" presId="urn:microsoft.com/office/officeart/2005/8/layout/lProcess3"/>
    <dgm:cxn modelId="{5460B465-6E3B-704F-A32F-18923B719A3D}" type="presParOf" srcId="{2EF32E33-50C9-084C-97F2-4D981F7A9A19}" destId="{60703A33-F687-614F-8D69-7A66D17B0257}" srcOrd="1" destOrd="0" presId="urn:microsoft.com/office/officeart/2005/8/layout/lProcess3"/>
    <dgm:cxn modelId="{8DFB28FE-D5F3-8A47-9EBB-0C939B5E6CD4}" type="presParOf" srcId="{2EF32E33-50C9-084C-97F2-4D981F7A9A19}" destId="{4619EADC-FDD8-4343-85FA-E3E0F07F1280}" srcOrd="2" destOrd="0" presId="urn:microsoft.com/office/officeart/2005/8/layout/lProcess3"/>
    <dgm:cxn modelId="{18EA8B0E-CAD7-3046-B60A-0106FA489A40}" type="presParOf" srcId="{6FFEC9FB-69E6-1346-9661-77DD7182B74A}" destId="{26D59EE5-F37C-8947-8B5C-85F84E2D3A27}" srcOrd="7" destOrd="0" presId="urn:microsoft.com/office/officeart/2005/8/layout/lProcess3"/>
    <dgm:cxn modelId="{EE27E75B-C72B-9B4A-83EE-EA830CE7D4BC}" type="presParOf" srcId="{6FFEC9FB-69E6-1346-9661-77DD7182B74A}" destId="{D3EE74D6-1A46-6840-BD89-7D4F7D6746F8}" srcOrd="8" destOrd="0" presId="urn:microsoft.com/office/officeart/2005/8/layout/lProcess3"/>
    <dgm:cxn modelId="{C950DD2F-D3CF-FA4E-89CD-41275E068AE8}" type="presParOf" srcId="{D3EE74D6-1A46-6840-BD89-7D4F7D6746F8}" destId="{1BC53EA0-0C0F-3C44-A839-FAE4C5975CED}" srcOrd="0" destOrd="0" presId="urn:microsoft.com/office/officeart/2005/8/layout/lProcess3"/>
    <dgm:cxn modelId="{BEE50966-FDC9-9447-B452-8A5382C82A5B}" type="presParOf" srcId="{D3EE74D6-1A46-6840-BD89-7D4F7D6746F8}" destId="{B891DF27-DEC9-A74A-8F3F-E7980234BCA6}" srcOrd="1" destOrd="0" presId="urn:microsoft.com/office/officeart/2005/8/layout/lProcess3"/>
    <dgm:cxn modelId="{6EDACFBB-C032-3740-BB0A-AD4579DF3D34}" type="presParOf" srcId="{D3EE74D6-1A46-6840-BD89-7D4F7D6746F8}" destId="{8DE5422C-6E2E-7D46-94AF-03E1DA126F5F}"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4875-74DB-F04F-9922-D058CA8DD0EA}">
      <dsp:nvSpPr>
        <dsp:cNvPr id="0" name=""/>
        <dsp:cNvSpPr/>
      </dsp:nvSpPr>
      <dsp:spPr>
        <a:xfrm>
          <a:off x="142095" y="2775"/>
          <a:ext cx="5301175" cy="1322516"/>
        </a:xfrm>
        <a:prstGeom prst="chevron">
          <a:avLst/>
        </a:prstGeom>
        <a:solidFill>
          <a:schemeClr val="bg2">
            <a:lumMod val="2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solidFill>
                <a:schemeClr val="bg1"/>
              </a:solidFill>
              <a:latin typeface="+mj-lt"/>
            </a:rPr>
            <a:t>Author</a:t>
          </a:r>
        </a:p>
      </dsp:txBody>
      <dsp:txXfrm>
        <a:off x="803353" y="2775"/>
        <a:ext cx="3978659" cy="1322516"/>
      </dsp:txXfrm>
    </dsp:sp>
    <dsp:sp modelId="{4D29BFCC-5CD7-2E45-AA0A-2A68229A11FC}">
      <dsp:nvSpPr>
        <dsp:cNvPr id="0" name=""/>
        <dsp:cNvSpPr/>
      </dsp:nvSpPr>
      <dsp:spPr>
        <a:xfrm>
          <a:off x="5013453" y="115189"/>
          <a:ext cx="16864890" cy="1097688"/>
        </a:xfrm>
        <a:prstGeom prst="chevron">
          <a:avLst/>
        </a:prstGeom>
        <a:solidFill>
          <a:schemeClr val="accent3">
            <a:lumMod val="40000"/>
            <a:lumOff val="6000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l" defTabSz="1422400">
            <a:lnSpc>
              <a:spcPct val="90000"/>
            </a:lnSpc>
            <a:spcBef>
              <a:spcPct val="0"/>
            </a:spcBef>
            <a:spcAft>
              <a:spcPct val="35000"/>
            </a:spcAft>
            <a:buNone/>
          </a:pPr>
          <a:r>
            <a:rPr lang="en-US" sz="3200" kern="1200" dirty="0"/>
            <a:t>Who is the author, and what do you know about them?</a:t>
          </a:r>
        </a:p>
      </dsp:txBody>
      <dsp:txXfrm>
        <a:off x="5562297" y="115189"/>
        <a:ext cx="15767202" cy="1097688"/>
      </dsp:txXfrm>
    </dsp:sp>
    <dsp:sp modelId="{B6F37C40-2E00-BC4B-9FC0-DAF19438962C}">
      <dsp:nvSpPr>
        <dsp:cNvPr id="0" name=""/>
        <dsp:cNvSpPr/>
      </dsp:nvSpPr>
      <dsp:spPr>
        <a:xfrm>
          <a:off x="142095" y="1510444"/>
          <a:ext cx="5301175" cy="1322516"/>
        </a:xfrm>
        <a:prstGeom prst="chevron">
          <a:avLst/>
        </a:prstGeom>
        <a:solidFill>
          <a:schemeClr val="bg2">
            <a:lumMod val="2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solidFill>
                <a:schemeClr val="bg1"/>
              </a:solidFill>
              <a:latin typeface="+mj-lt"/>
            </a:rPr>
            <a:t>Purpose</a:t>
          </a:r>
        </a:p>
      </dsp:txBody>
      <dsp:txXfrm>
        <a:off x="803353" y="1510444"/>
        <a:ext cx="3978659" cy="1322516"/>
      </dsp:txXfrm>
    </dsp:sp>
    <dsp:sp modelId="{4EC7CBA2-DC92-B84E-B3B6-BE94326C33A4}">
      <dsp:nvSpPr>
        <dsp:cNvPr id="0" name=""/>
        <dsp:cNvSpPr/>
      </dsp:nvSpPr>
      <dsp:spPr>
        <a:xfrm>
          <a:off x="5013453" y="1622858"/>
          <a:ext cx="16864890" cy="1097688"/>
        </a:xfrm>
        <a:prstGeom prst="chevron">
          <a:avLst/>
        </a:prstGeom>
        <a:solidFill>
          <a:schemeClr val="accent3">
            <a:lumMod val="40000"/>
            <a:lumOff val="60000"/>
          </a:schemeClr>
        </a:solidFill>
        <a:ln w="15875" cap="flat" cmpd="sng" algn="ctr">
          <a:solidFill>
            <a:schemeClr val="accent2">
              <a:tint val="40000"/>
              <a:alpha val="90000"/>
              <a:hueOff val="-439352"/>
              <a:satOff val="-1656"/>
              <a:lumOff val="1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l" defTabSz="1422400">
            <a:lnSpc>
              <a:spcPct val="90000"/>
            </a:lnSpc>
            <a:spcBef>
              <a:spcPct val="0"/>
            </a:spcBef>
            <a:spcAft>
              <a:spcPct val="35000"/>
            </a:spcAft>
            <a:buNone/>
          </a:pPr>
          <a:r>
            <a:rPr lang="en-US" sz="3200" kern="1200" dirty="0"/>
            <a:t>What is the intention of the writer? </a:t>
          </a:r>
          <a:r>
            <a:rPr lang="en-US" sz="3200" kern="1200"/>
            <a:t>Why are they writing?</a:t>
          </a:r>
          <a:endParaRPr lang="en-US" sz="3200" kern="1200" dirty="0"/>
        </a:p>
      </dsp:txBody>
      <dsp:txXfrm>
        <a:off x="5562297" y="1622858"/>
        <a:ext cx="15767202" cy="1097688"/>
      </dsp:txXfrm>
    </dsp:sp>
    <dsp:sp modelId="{BB7B698F-4964-A44B-BC38-9400867B4518}">
      <dsp:nvSpPr>
        <dsp:cNvPr id="0" name=""/>
        <dsp:cNvSpPr/>
      </dsp:nvSpPr>
      <dsp:spPr>
        <a:xfrm>
          <a:off x="142095" y="3018113"/>
          <a:ext cx="5301175" cy="1322516"/>
        </a:xfrm>
        <a:prstGeom prst="chevron">
          <a:avLst/>
        </a:prstGeom>
        <a:solidFill>
          <a:schemeClr val="bg2">
            <a:lumMod val="2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solidFill>
                <a:schemeClr val="bg1"/>
              </a:solidFill>
              <a:latin typeface="+mj-lt"/>
            </a:rPr>
            <a:t>Corroboration</a:t>
          </a:r>
          <a:r>
            <a:rPr lang="en-US" sz="4800" b="1" kern="1200" baseline="0" dirty="0">
              <a:solidFill>
                <a:schemeClr val="bg1"/>
              </a:solidFill>
              <a:latin typeface="+mj-lt"/>
            </a:rPr>
            <a:t> &amp; Context</a:t>
          </a:r>
          <a:endParaRPr lang="en-US" sz="4800" b="1" kern="1200" dirty="0">
            <a:solidFill>
              <a:schemeClr val="bg1"/>
            </a:solidFill>
            <a:latin typeface="+mj-lt"/>
          </a:endParaRPr>
        </a:p>
      </dsp:txBody>
      <dsp:txXfrm>
        <a:off x="803353" y="3018113"/>
        <a:ext cx="3978659" cy="1322516"/>
      </dsp:txXfrm>
    </dsp:sp>
    <dsp:sp modelId="{D66196F2-802E-194B-B1E7-B585538073B6}">
      <dsp:nvSpPr>
        <dsp:cNvPr id="0" name=""/>
        <dsp:cNvSpPr/>
      </dsp:nvSpPr>
      <dsp:spPr>
        <a:xfrm>
          <a:off x="5013453" y="3130527"/>
          <a:ext cx="16864890" cy="1097688"/>
        </a:xfrm>
        <a:prstGeom prst="chevron">
          <a:avLst/>
        </a:prstGeom>
        <a:solidFill>
          <a:schemeClr val="accent3">
            <a:lumMod val="40000"/>
            <a:lumOff val="60000"/>
          </a:schemeClr>
        </a:solidFill>
        <a:ln w="15875" cap="flat" cmpd="sng" algn="ctr">
          <a:solidFill>
            <a:schemeClr val="accent2">
              <a:tint val="40000"/>
              <a:alpha val="90000"/>
              <a:hueOff val="-878705"/>
              <a:satOff val="-3312"/>
              <a:lumOff val="3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l" defTabSz="1422400">
            <a:lnSpc>
              <a:spcPct val="90000"/>
            </a:lnSpc>
            <a:spcBef>
              <a:spcPct val="0"/>
            </a:spcBef>
            <a:spcAft>
              <a:spcPct val="35000"/>
            </a:spcAft>
            <a:buNone/>
          </a:pPr>
          <a:r>
            <a:rPr lang="en-US" sz="3200" kern="1200" dirty="0"/>
            <a:t>Where and when is this document placed in space and time? How close is the author to the things they describe (in space and time)? Are there other accounts and where do they fit?</a:t>
          </a:r>
        </a:p>
      </dsp:txBody>
      <dsp:txXfrm>
        <a:off x="5562297" y="3130527"/>
        <a:ext cx="15767202" cy="1097688"/>
      </dsp:txXfrm>
    </dsp:sp>
    <dsp:sp modelId="{91377C62-B611-9743-9280-FABF251FDD62}">
      <dsp:nvSpPr>
        <dsp:cNvPr id="0" name=""/>
        <dsp:cNvSpPr/>
      </dsp:nvSpPr>
      <dsp:spPr>
        <a:xfrm>
          <a:off x="142095" y="4525782"/>
          <a:ext cx="5301175" cy="1322516"/>
        </a:xfrm>
        <a:prstGeom prst="chevron">
          <a:avLst/>
        </a:prstGeom>
        <a:solidFill>
          <a:schemeClr val="bg2">
            <a:lumMod val="2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solidFill>
                <a:schemeClr val="bg1"/>
              </a:solidFill>
              <a:latin typeface="+mj-lt"/>
            </a:rPr>
            <a:t>Form &amp; Tone</a:t>
          </a:r>
        </a:p>
      </dsp:txBody>
      <dsp:txXfrm>
        <a:off x="803353" y="4525782"/>
        <a:ext cx="3978659" cy="1322516"/>
      </dsp:txXfrm>
    </dsp:sp>
    <dsp:sp modelId="{4619EADC-FDD8-4343-85FA-E3E0F07F1280}">
      <dsp:nvSpPr>
        <dsp:cNvPr id="0" name=""/>
        <dsp:cNvSpPr/>
      </dsp:nvSpPr>
      <dsp:spPr>
        <a:xfrm>
          <a:off x="5013453" y="4638196"/>
          <a:ext cx="16864890" cy="1097688"/>
        </a:xfrm>
        <a:prstGeom prst="chevron">
          <a:avLst/>
        </a:prstGeom>
        <a:solidFill>
          <a:schemeClr val="accent3">
            <a:lumMod val="40000"/>
            <a:lumOff val="60000"/>
          </a:schemeClr>
        </a:solidFill>
        <a:ln w="15875" cap="flat" cmpd="sng" algn="ctr">
          <a:solidFill>
            <a:schemeClr val="accent2">
              <a:tint val="40000"/>
              <a:alpha val="90000"/>
              <a:hueOff val="-1318057"/>
              <a:satOff val="-4968"/>
              <a:lumOff val="5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l" defTabSz="1422400">
            <a:lnSpc>
              <a:spcPct val="90000"/>
            </a:lnSpc>
            <a:spcBef>
              <a:spcPct val="0"/>
            </a:spcBef>
            <a:spcAft>
              <a:spcPct val="35000"/>
            </a:spcAft>
            <a:buNone/>
          </a:pPr>
          <a:r>
            <a:rPr lang="en-US" sz="3200" kern="1200" dirty="0"/>
            <a:t>What kinds of tone, form, genre or imagery did the author employ? Are these choices important and if so, how? How does a different genre give you different information?</a:t>
          </a:r>
        </a:p>
      </dsp:txBody>
      <dsp:txXfrm>
        <a:off x="5562297" y="4638196"/>
        <a:ext cx="15767202" cy="1097688"/>
      </dsp:txXfrm>
    </dsp:sp>
    <dsp:sp modelId="{1BC53EA0-0C0F-3C44-A839-FAE4C5975CED}">
      <dsp:nvSpPr>
        <dsp:cNvPr id="0" name=""/>
        <dsp:cNvSpPr/>
      </dsp:nvSpPr>
      <dsp:spPr>
        <a:xfrm>
          <a:off x="142095" y="6033451"/>
          <a:ext cx="5301175" cy="1322516"/>
        </a:xfrm>
        <a:prstGeom prst="chevron">
          <a:avLst/>
        </a:prstGeom>
        <a:solidFill>
          <a:schemeClr val="bg2">
            <a:lumMod val="2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solidFill>
                <a:schemeClr val="bg1"/>
              </a:solidFill>
              <a:latin typeface="+mj-lt"/>
            </a:rPr>
            <a:t>Audience</a:t>
          </a:r>
        </a:p>
      </dsp:txBody>
      <dsp:txXfrm>
        <a:off x="803353" y="6033451"/>
        <a:ext cx="3978659" cy="1322516"/>
      </dsp:txXfrm>
    </dsp:sp>
    <dsp:sp modelId="{8DE5422C-6E2E-7D46-94AF-03E1DA126F5F}">
      <dsp:nvSpPr>
        <dsp:cNvPr id="0" name=""/>
        <dsp:cNvSpPr/>
      </dsp:nvSpPr>
      <dsp:spPr>
        <a:xfrm>
          <a:off x="5013453" y="6145865"/>
          <a:ext cx="16864890" cy="1097688"/>
        </a:xfrm>
        <a:prstGeom prst="chevron">
          <a:avLst/>
        </a:prstGeom>
        <a:solidFill>
          <a:schemeClr val="accent3">
            <a:lumMod val="40000"/>
            <a:lumOff val="60000"/>
          </a:schemeClr>
        </a:solidFill>
        <a:ln w="15875" cap="flat" cmpd="sng" algn="ctr">
          <a:solidFill>
            <a:schemeClr val="accent2">
              <a:tint val="40000"/>
              <a:alpha val="90000"/>
              <a:hueOff val="-1757410"/>
              <a:satOff val="-6624"/>
              <a:lumOff val="7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l" defTabSz="1422400">
            <a:lnSpc>
              <a:spcPct val="90000"/>
            </a:lnSpc>
            <a:spcBef>
              <a:spcPct val="0"/>
            </a:spcBef>
            <a:spcAft>
              <a:spcPct val="35000"/>
            </a:spcAft>
            <a:buNone/>
          </a:pPr>
          <a:r>
            <a:rPr lang="en-US" sz="3200" kern="1200" dirty="0"/>
            <a:t>Who is the intended audience? What kinds of assumptions does the author make about the audience? How does genre change your assumptions about audience?</a:t>
          </a:r>
        </a:p>
      </dsp:txBody>
      <dsp:txXfrm>
        <a:off x="5562297" y="6145865"/>
        <a:ext cx="15767202" cy="10976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xfrm>
            <a:off x="1143000" y="685800"/>
            <a:ext cx="4572000" cy="3429000"/>
          </a:xfrm>
          <a:prstGeom prst="rect">
            <a:avLst/>
          </a:prstGeom>
        </p:spPr>
        <p:txBody>
          <a:bodyPr/>
          <a:lstStyle/>
          <a:p>
            <a:endParaRPr/>
          </a:p>
        </p:txBody>
      </p:sp>
      <p:sp>
        <p:nvSpPr>
          <p:cNvPr id="185" name="Shape 18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0138619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50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534ABECF-10ED-D144-AFBA-85B8F77C2BFA}" type="slidenum">
              <a:rPr lang="en-US" smtClean="0"/>
              <a:t>4</a:t>
            </a:fld>
            <a:endParaRPr lang="en-US"/>
          </a:p>
        </p:txBody>
      </p:sp>
    </p:spTree>
    <p:extLst>
      <p:ext uri="{BB962C8B-B14F-4D97-AF65-F5344CB8AC3E}">
        <p14:creationId xmlns:p14="http://schemas.microsoft.com/office/powerpoint/2010/main" val="58232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3D8B1-3715-D744-941D-D3FA126DEA3F}" type="slidenum">
              <a:rPr lang="en-US" smtClean="0"/>
              <a:t>6</a:t>
            </a:fld>
            <a:endParaRPr lang="en-US"/>
          </a:p>
        </p:txBody>
      </p:sp>
    </p:spTree>
    <p:extLst>
      <p:ext uri="{BB962C8B-B14F-4D97-AF65-F5344CB8AC3E}">
        <p14:creationId xmlns:p14="http://schemas.microsoft.com/office/powerpoint/2010/main" val="3828138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24384000" cy="9144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14400" y="9920274"/>
            <a:ext cx="15544800" cy="2926080"/>
          </a:xfrm>
        </p:spPr>
        <p:txBody>
          <a:bodyPr anchor="ctr">
            <a:normAutofit/>
          </a:bodyPr>
          <a:lstStyle>
            <a:lvl1pPr algn="r">
              <a:defRPr sz="10000" spc="400" baseline="0">
                <a:effectLst/>
              </a:defRPr>
            </a:lvl1pPr>
          </a:lstStyle>
          <a:p>
            <a:r>
              <a:rPr lang="en-US" dirty="0"/>
              <a:t>Click to edit Master title style</a:t>
            </a:r>
          </a:p>
        </p:txBody>
      </p:sp>
      <p:sp>
        <p:nvSpPr>
          <p:cNvPr id="3" name="Subtitle 2"/>
          <p:cNvSpPr>
            <a:spLocks noGrp="1"/>
          </p:cNvSpPr>
          <p:nvPr>
            <p:ph type="subTitle" idx="1"/>
          </p:nvPr>
        </p:nvSpPr>
        <p:spPr>
          <a:xfrm>
            <a:off x="17221200" y="9920274"/>
            <a:ext cx="6400800" cy="2926080"/>
          </a:xfrm>
        </p:spPr>
        <p:txBody>
          <a:bodyPr lIns="91440" rIns="91440" anchor="ctr">
            <a:normAutofit/>
          </a:bodyPr>
          <a:lstStyle>
            <a:lvl1pPr marL="0" indent="0" algn="l">
              <a:lnSpc>
                <a:spcPct val="100000"/>
              </a:lnSpc>
              <a:spcBef>
                <a:spcPts val="0"/>
              </a:spcBef>
              <a:buNone/>
              <a:defRPr sz="4800">
                <a:solidFill>
                  <a:schemeClr val="tx1">
                    <a:lumMod val="90000"/>
                    <a:lumOff val="10000"/>
                  </a:schemeClr>
                </a:solidFill>
                <a:effectLst/>
                <a:latin typeface="+mj-lt"/>
              </a:defRPr>
            </a:lvl1pPr>
            <a:lvl2pPr marL="914400" indent="0" algn="ctr">
              <a:buNone/>
              <a:defRPr sz="3600"/>
            </a:lvl2pPr>
            <a:lvl3pPr marL="1828800" indent="0" algn="ctr">
              <a:buNone/>
              <a:defRPr sz="3600"/>
            </a:lvl3pPr>
            <a:lvl4pPr marL="2743200" indent="0" algn="ctr">
              <a:buNone/>
              <a:defRPr sz="3600"/>
            </a:lvl4pPr>
            <a:lvl5pPr marL="3657600" indent="0" algn="ctr">
              <a:buNone/>
              <a:defRPr sz="3600"/>
            </a:lvl5pPr>
            <a:lvl6pPr marL="4572000" indent="0" algn="ctr">
              <a:buNone/>
              <a:defRPr sz="3600"/>
            </a:lvl6pPr>
            <a:lvl7pPr marL="5486400" indent="0" algn="ctr">
              <a:buNone/>
              <a:defRPr sz="3600"/>
            </a:lvl7pPr>
            <a:lvl8pPr marL="6400800" indent="0" algn="ctr">
              <a:buNone/>
              <a:defRPr sz="3600"/>
            </a:lvl8pPr>
            <a:lvl9pPr marL="7315200" indent="0" algn="ctr">
              <a:buNone/>
              <a:defRPr sz="3600"/>
            </a:lvl9pPr>
          </a:lstStyle>
          <a:p>
            <a:r>
              <a:rPr lang="en-US" dirty="0"/>
              <a:t>Click to edit Master subtitle style</a:t>
            </a:r>
          </a:p>
        </p:txBody>
      </p:sp>
      <p:cxnSp>
        <p:nvCxnSpPr>
          <p:cNvPr id="9" name="Straight Connector 8"/>
          <p:cNvCxnSpPr/>
          <p:nvPr userDrawn="1"/>
        </p:nvCxnSpPr>
        <p:spPr>
          <a:xfrm flipV="1">
            <a:off x="16838999" y="10241477"/>
            <a:ext cx="0" cy="1828800"/>
          </a:xfrm>
          <a:prstGeom prst="line">
            <a:avLst/>
          </a:prstGeom>
          <a:ln w="317500" cap="sq"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Vertical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771464" cy="9143998"/>
          </a:xfrm>
        </p:spPr>
        <p:txBody>
          <a:bodyPr anchor="b">
            <a:normAutofit/>
          </a:bodyPr>
          <a:lstStyle>
            <a:lvl1pPr algn="r">
              <a:defRPr sz="10000" spc="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580914" y="-2"/>
            <a:ext cx="13796990" cy="13716002"/>
          </a:xfrm>
          <a:solidFill>
            <a:schemeClr val="accent2">
              <a:lumMod val="60000"/>
              <a:lumOff val="40000"/>
            </a:schemeClr>
          </a:solidFill>
        </p:spPr>
        <p:txBody>
          <a:bodyPr lIns="457200" tIns="365760" rIns="45720" bIns="45720"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4400" y="10442789"/>
            <a:ext cx="8771464" cy="2926080"/>
          </a:xfrm>
        </p:spPr>
        <p:txBody>
          <a:bodyPr lIns="91440" rIns="91440" anchor="t">
            <a:normAutofit/>
          </a:bodyPr>
          <a:lstStyle>
            <a:lvl1pPr marL="0" indent="0" algn="r">
              <a:lnSpc>
                <a:spcPct val="100000"/>
              </a:lnSpc>
              <a:spcBef>
                <a:spcPts val="0"/>
              </a:spcBef>
              <a:buNone/>
              <a:defRPr sz="4800">
                <a:solidFill>
                  <a:schemeClr val="tx1">
                    <a:lumMod val="90000"/>
                    <a:lumOff val="10000"/>
                  </a:schemeClr>
                </a:solidFill>
                <a:latin typeface="+mn-lt"/>
              </a:defRPr>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dirty="0"/>
              <a:t>Click to edit Master text styles</a:t>
            </a:r>
          </a:p>
        </p:txBody>
      </p:sp>
      <p:cxnSp>
        <p:nvCxnSpPr>
          <p:cNvPr id="11" name="Straight Connector 10"/>
          <p:cNvCxnSpPr/>
          <p:nvPr userDrawn="1"/>
        </p:nvCxnSpPr>
        <p:spPr>
          <a:xfrm flipH="1" flipV="1">
            <a:off x="979714" y="9787087"/>
            <a:ext cx="8432054" cy="12612"/>
          </a:xfrm>
          <a:prstGeom prst="line">
            <a:avLst/>
          </a:prstGeom>
          <a:ln w="317500" cap="sq"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5803" y="536575"/>
            <a:ext cx="6678603" cy="7779086"/>
          </a:xfrm>
        </p:spPr>
        <p:txBody>
          <a:bodyPr>
            <a:normAutofit/>
          </a:bodyPr>
          <a:lstStyle>
            <a:lvl1pPr>
              <a:defRPr sz="9200"/>
            </a:lvl1pPr>
          </a:lstStyle>
          <a:p>
            <a:r>
              <a:rPr lang="en-US" dirty="0"/>
              <a:t>Click to edit Master title style</a:t>
            </a:r>
            <a:endParaRPr dirty="0"/>
          </a:p>
        </p:txBody>
      </p:sp>
      <p:sp>
        <p:nvSpPr>
          <p:cNvPr id="3" name="Subtitle 2"/>
          <p:cNvSpPr>
            <a:spLocks noGrp="1"/>
          </p:cNvSpPr>
          <p:nvPr>
            <p:ph type="subTitle" idx="1"/>
          </p:nvPr>
        </p:nvSpPr>
        <p:spPr>
          <a:xfrm>
            <a:off x="1855804" y="8315662"/>
            <a:ext cx="6642739" cy="5026428"/>
          </a:xfrm>
          <a:prstGeom prst="rect">
            <a:avLst/>
          </a:prstGeom>
        </p:spPr>
        <p:txBody>
          <a:bodyPr>
            <a:normAutofit/>
          </a:bodyPr>
          <a:lstStyle>
            <a:lvl1pPr marL="0" indent="0" algn="l">
              <a:spcBef>
                <a:spcPct val="0"/>
              </a:spcBef>
              <a:buNone/>
              <a:defRPr sz="3200">
                <a:solidFill>
                  <a:schemeClr val="tx2"/>
                </a:solidFill>
              </a:defRPr>
            </a:lvl1pPr>
            <a:lvl2pPr marL="914400" indent="0" algn="ctr">
              <a:spcBef>
                <a:spcPct val="0"/>
              </a:spcBef>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en-US" dirty="0"/>
              <a:t>Click to edit Master subtitle style</a:t>
            </a:r>
            <a:endParaRPr dirty="0"/>
          </a:p>
        </p:txBody>
      </p:sp>
      <p:sp>
        <p:nvSpPr>
          <p:cNvPr id="9" name="Picture Placeholder 8"/>
          <p:cNvSpPr>
            <a:spLocks noGrp="1"/>
          </p:cNvSpPr>
          <p:nvPr>
            <p:ph type="pic" sz="quarter" idx="13"/>
          </p:nvPr>
        </p:nvSpPr>
        <p:spPr>
          <a:xfrm>
            <a:off x="8534401" y="536574"/>
            <a:ext cx="15058312" cy="12805516"/>
          </a:xfrm>
          <a:prstGeom prst="rect">
            <a:avLst/>
          </a:prstGeom>
        </p:spPr>
        <p:txBody>
          <a:bodyPr/>
          <a:lstStyle>
            <a:lvl1pPr>
              <a:buNone/>
              <a:defRPr/>
            </a:lvl1pPr>
          </a:lstStyle>
          <a:p>
            <a:r>
              <a:rPr lang="en-US" dirty="0"/>
              <a:t>Drag picture to placeholder or click icon to add</a:t>
            </a:r>
            <a:endParaRPr dirty="0"/>
          </a:p>
        </p:txBody>
      </p:sp>
      <p:sp>
        <p:nvSpPr>
          <p:cNvPr id="10" name="Rectangle 9"/>
          <p:cNvSpPr/>
          <p:nvPr/>
        </p:nvSpPr>
        <p:spPr>
          <a:xfrm>
            <a:off x="717173" y="536577"/>
            <a:ext cx="487680" cy="77737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8000"/>
          </a:p>
        </p:txBody>
      </p:sp>
    </p:spTree>
    <p:extLst>
      <p:ext uri="{BB962C8B-B14F-4D97-AF65-F5344CB8AC3E}">
        <p14:creationId xmlns:p14="http://schemas.microsoft.com/office/powerpoint/2010/main" val="99137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aption">
    <p:spTree>
      <p:nvGrpSpPr>
        <p:cNvPr id="1" name=""/>
        <p:cNvGrpSpPr/>
        <p:nvPr/>
      </p:nvGrpSpPr>
      <p:grpSpPr>
        <a:xfrm>
          <a:off x="0" y="0"/>
          <a:ext cx="0" cy="0"/>
          <a:chOff x="0" y="0"/>
          <a:chExt cx="0" cy="0"/>
        </a:xfrm>
      </p:grpSpPr>
      <p:sp>
        <p:nvSpPr>
          <p:cNvPr id="2" name="Title 1"/>
          <p:cNvSpPr>
            <a:spLocks noGrp="1"/>
          </p:cNvSpPr>
          <p:nvPr>
            <p:ph type="title"/>
          </p:nvPr>
        </p:nvSpPr>
        <p:spPr>
          <a:xfrm>
            <a:off x="1219199" y="617250"/>
            <a:ext cx="17355672" cy="1998916"/>
          </a:xfrm>
        </p:spPr>
        <p:txBody>
          <a:bodyPr/>
          <a:lstStyle/>
          <a:p>
            <a:r>
              <a:rPr lang="en-US" dirty="0"/>
              <a:t>Click to edit Master title style</a:t>
            </a:r>
            <a:endParaRPr dirty="0"/>
          </a:p>
        </p:txBody>
      </p:sp>
      <p:sp>
        <p:nvSpPr>
          <p:cNvPr id="3" name="Content Placeholder 2"/>
          <p:cNvSpPr>
            <a:spLocks noGrp="1"/>
          </p:cNvSpPr>
          <p:nvPr>
            <p:ph idx="1"/>
          </p:nvPr>
        </p:nvSpPr>
        <p:spPr>
          <a:xfrm>
            <a:off x="1219198" y="3323652"/>
            <a:ext cx="22171717" cy="8041820"/>
          </a:xfrm>
          <a:prstGeom prst="rect">
            <a:avLst/>
          </a:prstGeom>
        </p:spPr>
        <p:txBody>
          <a:bodyPr/>
          <a:lstStyle>
            <a:lvl1pPr marL="0" indent="0">
              <a:buNone/>
              <a:defRPr/>
            </a:lvl1pPr>
            <a:lvl5pPr>
              <a:defRPr/>
            </a:lvl5pPr>
          </a:lstStyle>
          <a:p>
            <a:pPr lvl="0"/>
            <a:r>
              <a:rPr lang="en-US" dirty="0"/>
              <a:t>Click to edit Master text styles</a:t>
            </a:r>
            <a:endParaRPr dirty="0"/>
          </a:p>
        </p:txBody>
      </p:sp>
      <p:cxnSp>
        <p:nvCxnSpPr>
          <p:cNvPr id="13" name="Straight Connector 12"/>
          <p:cNvCxnSpPr/>
          <p:nvPr userDrawn="1"/>
        </p:nvCxnSpPr>
        <p:spPr>
          <a:xfrm>
            <a:off x="1219199" y="2734866"/>
            <a:ext cx="17355672" cy="0"/>
          </a:xfrm>
          <a:prstGeom prst="line">
            <a:avLst/>
          </a:prstGeom>
          <a:ln w="76200" cmpd="sng"/>
        </p:spPr>
        <p:style>
          <a:lnRef idx="3">
            <a:schemeClr val="accent1"/>
          </a:lnRef>
          <a:fillRef idx="0">
            <a:schemeClr val="accent1"/>
          </a:fillRef>
          <a:effectRef idx="2">
            <a:schemeClr val="accent1"/>
          </a:effectRef>
          <a:fontRef idx="minor">
            <a:schemeClr val="tx1"/>
          </a:fontRef>
        </p:style>
      </p:cxnSp>
      <p:sp>
        <p:nvSpPr>
          <p:cNvPr id="5" name="Content Placeholder 2"/>
          <p:cNvSpPr>
            <a:spLocks noGrp="1"/>
          </p:cNvSpPr>
          <p:nvPr>
            <p:ph idx="10"/>
          </p:nvPr>
        </p:nvSpPr>
        <p:spPr>
          <a:xfrm>
            <a:off x="1219198" y="11365473"/>
            <a:ext cx="22171717" cy="1691730"/>
          </a:xfrm>
          <a:prstGeom prst="rect">
            <a:avLst/>
          </a:prstGeo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757347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5803" y="536575"/>
            <a:ext cx="6678603" cy="7779086"/>
          </a:xfrm>
        </p:spPr>
        <p:txBody>
          <a:bodyPr>
            <a:normAutofit/>
          </a:bodyPr>
          <a:lstStyle>
            <a:lvl1pPr>
              <a:defRPr sz="9200"/>
            </a:lvl1pPr>
          </a:lstStyle>
          <a:p>
            <a:r>
              <a:rPr lang="en-US" dirty="0"/>
              <a:t>Click to edit Master title style</a:t>
            </a:r>
            <a:endParaRPr dirty="0"/>
          </a:p>
        </p:txBody>
      </p:sp>
      <p:sp>
        <p:nvSpPr>
          <p:cNvPr id="3" name="Subtitle 2"/>
          <p:cNvSpPr>
            <a:spLocks noGrp="1"/>
          </p:cNvSpPr>
          <p:nvPr>
            <p:ph type="subTitle" idx="1"/>
          </p:nvPr>
        </p:nvSpPr>
        <p:spPr>
          <a:xfrm>
            <a:off x="1855804" y="8315663"/>
            <a:ext cx="6642739" cy="2673986"/>
          </a:xfrm>
          <a:prstGeom prst="rect">
            <a:avLst/>
          </a:prstGeom>
        </p:spPr>
        <p:txBody>
          <a:bodyPr>
            <a:normAutofit/>
          </a:bodyPr>
          <a:lstStyle>
            <a:lvl1pPr marL="0" indent="0" algn="l">
              <a:spcBef>
                <a:spcPct val="0"/>
              </a:spcBef>
              <a:buNone/>
              <a:defRPr sz="3200" b="1">
                <a:solidFill>
                  <a:schemeClr val="tx2"/>
                </a:solidFill>
                <a:latin typeface="Franklin Gothic Medium"/>
                <a:cs typeface="Franklin Gothic Medium"/>
              </a:defRPr>
            </a:lvl1pPr>
            <a:lvl2pPr marL="914400" indent="0" algn="ctr">
              <a:spcBef>
                <a:spcPct val="0"/>
              </a:spcBef>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en-US" dirty="0"/>
              <a:t>Click to edit Master subtitle style</a:t>
            </a:r>
            <a:endParaRPr dirty="0"/>
          </a:p>
        </p:txBody>
      </p:sp>
      <p:sp>
        <p:nvSpPr>
          <p:cNvPr id="9" name="Picture Placeholder 8"/>
          <p:cNvSpPr>
            <a:spLocks noGrp="1"/>
          </p:cNvSpPr>
          <p:nvPr>
            <p:ph type="pic" sz="quarter" idx="13"/>
          </p:nvPr>
        </p:nvSpPr>
        <p:spPr>
          <a:xfrm>
            <a:off x="8534401" y="536574"/>
            <a:ext cx="15058312" cy="12805516"/>
          </a:xfrm>
          <a:prstGeom prst="rect">
            <a:avLst/>
          </a:prstGeom>
        </p:spPr>
        <p:txBody>
          <a:bodyPr/>
          <a:lstStyle>
            <a:lvl1pPr>
              <a:buNone/>
              <a:defRPr/>
            </a:lvl1pPr>
          </a:lstStyle>
          <a:p>
            <a:r>
              <a:rPr lang="en-US" dirty="0"/>
              <a:t>Drag picture to placeholder or click icon to add</a:t>
            </a:r>
            <a:endParaRPr dirty="0"/>
          </a:p>
        </p:txBody>
      </p:sp>
      <p:sp>
        <p:nvSpPr>
          <p:cNvPr id="10" name="Rectangle 9"/>
          <p:cNvSpPr/>
          <p:nvPr/>
        </p:nvSpPr>
        <p:spPr>
          <a:xfrm>
            <a:off x="717173" y="536577"/>
            <a:ext cx="487680" cy="77737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8000"/>
          </a:p>
        </p:txBody>
      </p:sp>
      <p:sp>
        <p:nvSpPr>
          <p:cNvPr id="5" name="Content Placeholder 4"/>
          <p:cNvSpPr>
            <a:spLocks noGrp="1"/>
          </p:cNvSpPr>
          <p:nvPr>
            <p:ph sz="quarter" idx="14" hasCustomPrompt="1"/>
          </p:nvPr>
        </p:nvSpPr>
        <p:spPr>
          <a:xfrm>
            <a:off x="1854202" y="11417301"/>
            <a:ext cx="6646333" cy="1924050"/>
          </a:xfrm>
        </p:spPr>
        <p:txBody>
          <a:bodyPr>
            <a:normAutofit/>
          </a:bodyPr>
          <a:lstStyle>
            <a:lvl1pPr marL="0" indent="0" algn="r">
              <a:buNone/>
              <a:defRPr sz="2400" i="0" baseline="0"/>
            </a:lvl1pPr>
          </a:lstStyle>
          <a:p>
            <a:pPr lvl="0"/>
            <a:r>
              <a:rPr lang="en-US" dirty="0"/>
              <a:t>Click to edit caption style</a:t>
            </a:r>
          </a:p>
        </p:txBody>
      </p:sp>
    </p:spTree>
    <p:extLst>
      <p:ext uri="{BB962C8B-B14F-4D97-AF65-F5344CB8AC3E}">
        <p14:creationId xmlns:p14="http://schemas.microsoft.com/office/powerpoint/2010/main" val="1568675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aption">
    <p:spTree>
      <p:nvGrpSpPr>
        <p:cNvPr id="1" name=""/>
        <p:cNvGrpSpPr/>
        <p:nvPr/>
      </p:nvGrpSpPr>
      <p:grpSpPr>
        <a:xfrm>
          <a:off x="0" y="0"/>
          <a:ext cx="0" cy="0"/>
          <a:chOff x="0" y="0"/>
          <a:chExt cx="0" cy="0"/>
        </a:xfrm>
      </p:grpSpPr>
      <p:sp>
        <p:nvSpPr>
          <p:cNvPr id="7" name="Rectangle 6"/>
          <p:cNvSpPr/>
          <p:nvPr/>
        </p:nvSpPr>
        <p:spPr>
          <a:xfrm>
            <a:off x="2" y="536576"/>
            <a:ext cx="498637"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8000"/>
          </a:p>
        </p:txBody>
      </p:sp>
      <p:sp>
        <p:nvSpPr>
          <p:cNvPr id="3" name="Content Placeholder 2"/>
          <p:cNvSpPr>
            <a:spLocks noGrp="1"/>
          </p:cNvSpPr>
          <p:nvPr>
            <p:ph idx="1"/>
          </p:nvPr>
        </p:nvSpPr>
        <p:spPr>
          <a:xfrm>
            <a:off x="1219199" y="3323652"/>
            <a:ext cx="16260280" cy="9733552"/>
          </a:xfrm>
          <a:prstGeom prst="rect">
            <a:avLst/>
          </a:prstGeo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Text Placeholder 2"/>
          <p:cNvSpPr>
            <a:spLocks noGrp="1"/>
          </p:cNvSpPr>
          <p:nvPr>
            <p:ph type="body" idx="10"/>
          </p:nvPr>
        </p:nvSpPr>
        <p:spPr>
          <a:xfrm>
            <a:off x="1219200" y="1922969"/>
            <a:ext cx="9509760" cy="705026"/>
          </a:xfrm>
          <a:prstGeom prst="rect">
            <a:avLst/>
          </a:prstGeom>
        </p:spPr>
        <p:txBody>
          <a:bodyPr lIns="0" anchor="b">
            <a:noAutofit/>
          </a:bodyPr>
          <a:lstStyle>
            <a:lvl1pPr marL="0" indent="0" algn="l">
              <a:spcBef>
                <a:spcPct val="0"/>
              </a:spcBef>
              <a:buNone/>
              <a:defRPr sz="4000" b="1">
                <a:solidFill>
                  <a:schemeClr val="accent1"/>
                </a:solidFill>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13" name="Content Placeholder 2"/>
          <p:cNvSpPr>
            <a:spLocks noGrp="1"/>
          </p:cNvSpPr>
          <p:nvPr>
            <p:ph idx="11"/>
          </p:nvPr>
        </p:nvSpPr>
        <p:spPr>
          <a:xfrm>
            <a:off x="18146832" y="3323652"/>
            <a:ext cx="5241813" cy="9733552"/>
          </a:xfrm>
          <a:prstGeom prst="rect">
            <a:avLst/>
          </a:prstGeo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4" name="Title 1"/>
          <p:cNvSpPr>
            <a:spLocks noGrp="1"/>
          </p:cNvSpPr>
          <p:nvPr>
            <p:ph type="title"/>
          </p:nvPr>
        </p:nvSpPr>
        <p:spPr>
          <a:xfrm>
            <a:off x="1219197" y="536577"/>
            <a:ext cx="22156160" cy="1386394"/>
          </a:xfrm>
        </p:spPr>
        <p:txBody>
          <a:bodyPr/>
          <a:lstStyle/>
          <a:p>
            <a:r>
              <a:rPr lang="en-US"/>
              <a:t>Click to edit Master title style</a:t>
            </a:r>
            <a:endParaRPr dirty="0"/>
          </a:p>
        </p:txBody>
      </p:sp>
      <p:cxnSp>
        <p:nvCxnSpPr>
          <p:cNvPr id="15" name="Straight Connector 14"/>
          <p:cNvCxnSpPr/>
          <p:nvPr userDrawn="1"/>
        </p:nvCxnSpPr>
        <p:spPr>
          <a:xfrm>
            <a:off x="1219199" y="2734866"/>
            <a:ext cx="16260280" cy="0"/>
          </a:xfrm>
          <a:prstGeom prst="line">
            <a:avLst/>
          </a:prstGeom>
          <a:ln w="76200" cmpd="sng"/>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067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omparison (3)">
    <p:spTree>
      <p:nvGrpSpPr>
        <p:cNvPr id="1" name=""/>
        <p:cNvGrpSpPr/>
        <p:nvPr/>
      </p:nvGrpSpPr>
      <p:grpSpPr>
        <a:xfrm>
          <a:off x="0" y="0"/>
          <a:ext cx="0" cy="0"/>
          <a:chOff x="0" y="0"/>
          <a:chExt cx="0" cy="0"/>
        </a:xfrm>
      </p:grpSpPr>
      <p:sp>
        <p:nvSpPr>
          <p:cNvPr id="44" name="Shape 44"/>
          <p:cNvSpPr/>
          <p:nvPr/>
        </p:nvSpPr>
        <p:spPr>
          <a:xfrm>
            <a:off x="8174571" y="2394239"/>
            <a:ext cx="8082484" cy="11074312"/>
          </a:xfrm>
          <a:prstGeom prst="roundRect">
            <a:avLst>
              <a:gd name="adj" fmla="val 14262"/>
            </a:avLst>
          </a:prstGeom>
          <a:solidFill>
            <a:srgbClr val="CBCBCB"/>
          </a:solidFill>
          <a:ln w="12700">
            <a:miter lim="400000"/>
          </a:ln>
        </p:spPr>
        <p:txBody>
          <a:bodyPr lIns="71438" tIns="71438" rIns="71438" bIns="71438" anchor="ctr"/>
          <a:lstStyle/>
          <a:p>
            <a:pPr algn="ctr">
              <a:spcBef>
                <a:spcPts val="0"/>
              </a:spcBef>
              <a:defRPr sz="2400">
                <a:solidFill>
                  <a:srgbClr val="FFFFFF"/>
                </a:solidFill>
                <a:latin typeface="DIN Alternate"/>
                <a:ea typeface="DIN Alternate"/>
                <a:cs typeface="DIN Alternate"/>
                <a:sym typeface="DIN Alternate"/>
              </a:defRPr>
            </a:pPr>
            <a:endParaRPr sz="3375"/>
          </a:p>
        </p:txBody>
      </p:sp>
      <p:sp>
        <p:nvSpPr>
          <p:cNvPr id="45" name="Shape 45"/>
          <p:cNvSpPr>
            <a:spLocks noGrp="1"/>
          </p:cNvSpPr>
          <p:nvPr>
            <p:ph type="body" sz="quarter" idx="13"/>
          </p:nvPr>
        </p:nvSpPr>
        <p:spPr>
          <a:xfrm>
            <a:off x="1071563" y="2214563"/>
            <a:ext cx="22240875" cy="0"/>
          </a:xfrm>
          <a:prstGeom prst="line">
            <a:avLst/>
          </a:prstGeom>
          <a:ln w="38100" cap="rnd">
            <a:solidFill>
              <a:srgbClr val="747676"/>
            </a:solidFill>
            <a:custDash>
              <a:ds d="100000" sp="200000"/>
            </a:custDash>
            <a:round/>
          </a:ln>
        </p:spPr>
        <p:txBody>
          <a:bodyPr anchor="ctr">
            <a:noAutofit/>
          </a:bodyPr>
          <a:lstStyle>
            <a:lvl1pPr marL="0" indent="0" defTabSz="642960">
              <a:spcBef>
                <a:spcPts val="0"/>
              </a:spcBef>
              <a:buSzTx/>
              <a:buFontTx/>
              <a:buNone/>
              <a:defRPr sz="1200">
                <a:latin typeface="Helvetica"/>
                <a:sym typeface="Helvetica"/>
              </a:defRPr>
            </a:lvl1pPr>
          </a:lstStyle>
          <a:p>
            <a:pPr marL="0" indent="0" defTabSz="457200">
              <a:spcBef>
                <a:spcPts val="0"/>
              </a:spcBef>
              <a:buSzTx/>
              <a:buFontTx/>
              <a:buNone/>
              <a:defRPr sz="1200">
                <a:latin typeface="Helvetica"/>
                <a:ea typeface="Helvetica"/>
                <a:cs typeface="Helvetica"/>
                <a:sym typeface="Helvetica"/>
              </a:defRPr>
            </a:pPr>
            <a:endParaRPr/>
          </a:p>
        </p:txBody>
      </p:sp>
      <p:sp>
        <p:nvSpPr>
          <p:cNvPr id="46" name="Shape 46"/>
          <p:cNvSpPr>
            <a:spLocks noGrp="1"/>
          </p:cNvSpPr>
          <p:nvPr>
            <p:ph type="title"/>
          </p:nvPr>
        </p:nvSpPr>
        <p:spPr>
          <a:prstGeom prst="rect">
            <a:avLst/>
          </a:prstGeom>
        </p:spPr>
        <p:txBody>
          <a:bodyPr/>
          <a:lstStyle/>
          <a:p>
            <a:r>
              <a:t>Title Text</a:t>
            </a:r>
          </a:p>
        </p:txBody>
      </p:sp>
      <p:sp>
        <p:nvSpPr>
          <p:cNvPr id="47" name="Shape 47"/>
          <p:cNvSpPr>
            <a:spLocks noGrp="1"/>
          </p:cNvSpPr>
          <p:nvPr>
            <p:ph type="body" sz="half" idx="1"/>
          </p:nvPr>
        </p:nvSpPr>
        <p:spPr>
          <a:xfrm>
            <a:off x="1071564" y="2536032"/>
            <a:ext cx="6664059" cy="107216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8" name="Shape 48"/>
          <p:cNvSpPr>
            <a:spLocks noGrp="1"/>
          </p:cNvSpPr>
          <p:nvPr>
            <p:ph type="body" sz="half" idx="14"/>
          </p:nvPr>
        </p:nvSpPr>
        <p:spPr>
          <a:xfrm>
            <a:off x="8472413" y="2536032"/>
            <a:ext cx="7439175" cy="107216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half" idx="15"/>
          </p:nvPr>
        </p:nvSpPr>
        <p:spPr>
          <a:xfrm>
            <a:off x="16621126" y="2536032"/>
            <a:ext cx="6664059" cy="107216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6710148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2048255" y="1007294"/>
            <a:ext cx="21573745" cy="2999232"/>
          </a:xfrm>
        </p:spPr>
        <p:txBody>
          <a:bodyPr/>
          <a:lstStyle/>
          <a:p>
            <a:r>
              <a:rPr lang="en-US"/>
              <a:t>Click to edit Master title style</a:t>
            </a:r>
          </a:p>
        </p:txBody>
      </p:sp>
      <p:sp>
        <p:nvSpPr>
          <p:cNvPr id="8" name="TextBox 7"/>
          <p:cNvSpPr txBox="1"/>
          <p:nvPr userDrawn="1"/>
        </p:nvSpPr>
        <p:spPr>
          <a:xfrm>
            <a:off x="1086601" y="3371671"/>
            <a:ext cx="1050480" cy="2400657"/>
          </a:xfrm>
          <a:prstGeom prst="rect">
            <a:avLst/>
          </a:prstGeom>
          <a:noFill/>
        </p:spPr>
        <p:txBody>
          <a:bodyPr wrap="none" rtlCol="0">
            <a:spAutoFit/>
          </a:bodyPr>
          <a:lstStyle/>
          <a:p>
            <a:r>
              <a:rPr lang="en-US" sz="15000" dirty="0">
                <a:solidFill>
                  <a:schemeClr val="accent2"/>
                </a:solidFill>
                <a:latin typeface="Garamond" charset="0"/>
                <a:ea typeface="Garamond" charset="0"/>
                <a:cs typeface="Garamond" charset="0"/>
              </a:rPr>
              <a:t>“</a:t>
            </a:r>
          </a:p>
        </p:txBody>
      </p:sp>
      <p:sp>
        <p:nvSpPr>
          <p:cNvPr id="10" name="TextBox 9"/>
          <p:cNvSpPr txBox="1"/>
          <p:nvPr userDrawn="1"/>
        </p:nvSpPr>
        <p:spPr>
          <a:xfrm>
            <a:off x="22836258" y="11820727"/>
            <a:ext cx="1050480" cy="2400657"/>
          </a:xfrm>
          <a:prstGeom prst="rect">
            <a:avLst/>
          </a:prstGeom>
          <a:noFill/>
        </p:spPr>
        <p:txBody>
          <a:bodyPr wrap="none" rtlCol="0">
            <a:spAutoFit/>
          </a:bodyPr>
          <a:lstStyle/>
          <a:p>
            <a:r>
              <a:rPr lang="en-US" sz="15000">
                <a:solidFill>
                  <a:schemeClr val="accent2"/>
                </a:solidFill>
                <a:latin typeface="Garamond" charset="0"/>
                <a:ea typeface="Garamond" charset="0"/>
                <a:cs typeface="Garamond" charset="0"/>
              </a:rPr>
              <a:t>”</a:t>
            </a:r>
            <a:endParaRPr lang="en-US" sz="15000" dirty="0">
              <a:solidFill>
                <a:schemeClr val="accent2"/>
              </a:solidFill>
              <a:latin typeface="Garamond" charset="0"/>
              <a:ea typeface="Garamond" charset="0"/>
              <a:cs typeface="Garamond" charset="0"/>
            </a:endParaRPr>
          </a:p>
        </p:txBody>
      </p:sp>
      <p:sp>
        <p:nvSpPr>
          <p:cNvPr id="12" name="Content Placeholder 11"/>
          <p:cNvSpPr>
            <a:spLocks noGrp="1"/>
          </p:cNvSpPr>
          <p:nvPr>
            <p:ph sz="quarter" idx="10"/>
          </p:nvPr>
        </p:nvSpPr>
        <p:spPr>
          <a:xfrm>
            <a:off x="12180958" y="12161520"/>
            <a:ext cx="10655300" cy="914400"/>
          </a:xfrm>
        </p:spPr>
        <p:txBody>
          <a:bodyPr>
            <a:normAutofit/>
          </a:bodyPr>
          <a:lstStyle>
            <a:lvl1pPr marL="0" indent="0" algn="r">
              <a:buNone/>
              <a:defRPr sz="4000">
                <a:solidFill>
                  <a:schemeClr val="accent2"/>
                </a:solidFill>
                <a:latin typeface="BentonSansComp" charset="0"/>
                <a:ea typeface="BentonSansComp" charset="0"/>
                <a:cs typeface="BentonSansComp" charset="0"/>
              </a:defRPr>
            </a:lvl1pPr>
          </a:lstStyle>
          <a:p>
            <a:pPr lvl="0"/>
            <a:r>
              <a:rPr lang="en-US" dirty="0"/>
              <a:t>Click to edit Master text styles</a:t>
            </a:r>
          </a:p>
        </p:txBody>
      </p:sp>
      <p:sp>
        <p:nvSpPr>
          <p:cNvPr id="14" name="Text Placeholder 13"/>
          <p:cNvSpPr>
            <a:spLocks noGrp="1"/>
          </p:cNvSpPr>
          <p:nvPr>
            <p:ph type="body" sz="quarter" idx="11"/>
          </p:nvPr>
        </p:nvSpPr>
        <p:spPr>
          <a:xfrm>
            <a:off x="2136775" y="4572000"/>
            <a:ext cx="21485225" cy="6858000"/>
          </a:xfrm>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205972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48256" y="1170432"/>
            <a:ext cx="21573744" cy="29992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048256" y="4572000"/>
            <a:ext cx="10361458" cy="8046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258800" y="4572000"/>
            <a:ext cx="10363200" cy="8046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
            <a:ext cx="24384000"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9920274"/>
            <a:ext cx="15544800" cy="2926080"/>
          </a:xfrm>
        </p:spPr>
        <p:txBody>
          <a:bodyPr anchor="ctr">
            <a:normAutofit/>
          </a:bodyPr>
          <a:lstStyle>
            <a:lvl1pPr algn="r">
              <a:defRPr sz="10000" b="0" spc="400" baseline="0"/>
            </a:lvl1pPr>
          </a:lstStyle>
          <a:p>
            <a:r>
              <a:rPr lang="en-US" dirty="0"/>
              <a:t>Click to edit Master title style</a:t>
            </a:r>
          </a:p>
        </p:txBody>
      </p:sp>
      <p:sp>
        <p:nvSpPr>
          <p:cNvPr id="3" name="Text Placeholder 2"/>
          <p:cNvSpPr>
            <a:spLocks noGrp="1"/>
          </p:cNvSpPr>
          <p:nvPr>
            <p:ph type="body" idx="1"/>
          </p:nvPr>
        </p:nvSpPr>
        <p:spPr>
          <a:xfrm>
            <a:off x="17221200" y="9920274"/>
            <a:ext cx="6400800" cy="2926080"/>
          </a:xfrm>
        </p:spPr>
        <p:txBody>
          <a:bodyPr lIns="91440" rIns="91440" anchor="ctr">
            <a:normAutofit/>
          </a:bodyPr>
          <a:lstStyle>
            <a:lvl1pPr marL="0" indent="0">
              <a:lnSpc>
                <a:spcPct val="100000"/>
              </a:lnSpc>
              <a:spcBef>
                <a:spcPts val="0"/>
              </a:spcBef>
              <a:buNone/>
              <a:defRPr sz="4800">
                <a:solidFill>
                  <a:schemeClr val="tx1">
                    <a:lumMod val="90000"/>
                    <a:lumOff val="10000"/>
                  </a:schemeClr>
                </a:solidFill>
                <a:latin typeface="+mj-lt"/>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a:t>Click to edit Master text styles</a:t>
            </a:r>
          </a:p>
        </p:txBody>
      </p:sp>
      <p:cxnSp>
        <p:nvCxnSpPr>
          <p:cNvPr id="10" name="Straight Connector 9"/>
          <p:cNvCxnSpPr/>
          <p:nvPr userDrawn="1"/>
        </p:nvCxnSpPr>
        <p:spPr>
          <a:xfrm flipV="1">
            <a:off x="16882541" y="10528212"/>
            <a:ext cx="0" cy="1828800"/>
          </a:xfrm>
          <a:prstGeom prst="line">
            <a:avLst/>
          </a:prstGeom>
          <a:ln w="317500" cap="sq"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048256" y="1170432"/>
            <a:ext cx="21573744" cy="29992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48256" y="4359272"/>
            <a:ext cx="10361458" cy="1645920"/>
          </a:xfrm>
        </p:spPr>
        <p:txBody>
          <a:bodyPr lIns="137160" rIns="137160" anchor="ctr">
            <a:normAutofit/>
          </a:bodyPr>
          <a:lstStyle>
            <a:lvl1pPr marL="0" indent="0">
              <a:spcBef>
                <a:spcPts val="0"/>
              </a:spcBef>
              <a:spcAft>
                <a:spcPts val="0"/>
              </a:spcAft>
              <a:buNone/>
              <a:defRPr sz="7200" b="0" cap="none" baseline="0">
                <a:solidFill>
                  <a:schemeClr val="accent2">
                    <a:lumMod val="75000"/>
                  </a:schemeClr>
                </a:solidFill>
                <a:latin typeface="+mj-lt"/>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dirty="0"/>
              <a:t>Click to edit Master text styles</a:t>
            </a:r>
          </a:p>
        </p:txBody>
      </p:sp>
      <p:sp>
        <p:nvSpPr>
          <p:cNvPr id="4" name="Content Placeholder 3"/>
          <p:cNvSpPr>
            <a:spLocks noGrp="1"/>
          </p:cNvSpPr>
          <p:nvPr>
            <p:ph sz="half" idx="2"/>
          </p:nvPr>
        </p:nvSpPr>
        <p:spPr>
          <a:xfrm>
            <a:off x="2048256" y="5935576"/>
            <a:ext cx="10361458" cy="6683144"/>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258800" y="4359272"/>
            <a:ext cx="10363200" cy="1645920"/>
          </a:xfrm>
        </p:spPr>
        <p:txBody>
          <a:bodyPr lIns="137160" rIns="137160" anchor="ctr">
            <a:normAutofit/>
          </a:bodyPr>
          <a:lstStyle>
            <a:lvl1pPr marL="0" indent="0">
              <a:spcBef>
                <a:spcPts val="0"/>
              </a:spcBef>
              <a:spcAft>
                <a:spcPts val="0"/>
              </a:spcAft>
              <a:buNone/>
              <a:defRPr lang="en-US" sz="7200" b="0" kern="1200" cap="none" baseline="0" dirty="0">
                <a:solidFill>
                  <a:schemeClr val="accent2">
                    <a:lumMod val="75000"/>
                  </a:schemeClr>
                </a:solidFill>
                <a:latin typeface="+mj-lt"/>
                <a:ea typeface="+mn-ea"/>
                <a:cs typeface="+mn-cs"/>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marL="0" lvl="0" indent="0" algn="l" defTabSz="1828800" rtl="0" eaLnBrk="1" latinLnBrk="0" hangingPunct="1">
              <a:lnSpc>
                <a:spcPct val="90000"/>
              </a:lnSpc>
              <a:spcBef>
                <a:spcPts val="3600"/>
              </a:spcBef>
              <a:buNone/>
            </a:pPr>
            <a:r>
              <a:rPr lang="en-US"/>
              <a:t>Click to edit Master text styles</a:t>
            </a:r>
          </a:p>
        </p:txBody>
      </p:sp>
      <p:sp>
        <p:nvSpPr>
          <p:cNvPr id="6" name="Content Placeholder 5"/>
          <p:cNvSpPr>
            <a:spLocks noGrp="1"/>
          </p:cNvSpPr>
          <p:nvPr>
            <p:ph sz="quarter" idx="4"/>
          </p:nvPr>
        </p:nvSpPr>
        <p:spPr>
          <a:xfrm>
            <a:off x="13258800" y="5935576"/>
            <a:ext cx="10363200" cy="6683144"/>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048256" y="12941408"/>
            <a:ext cx="4308284" cy="548640"/>
          </a:xfrm>
          <a:prstGeom prst="rect">
            <a:avLst/>
          </a:prstGeom>
        </p:spPr>
        <p:txBody>
          <a:bodyPr/>
          <a:lstStyle/>
          <a:p>
            <a:fld id="{87DE6118-2437-4B30-8E3C-4D2BE6020583}" type="datetimeFigureOut">
              <a:rPr lang="en-US" smtClean="0"/>
              <a:t>11/13/18</a:t>
            </a:fld>
            <a:endParaRPr lang="en-US" dirty="0"/>
          </a:p>
        </p:txBody>
      </p:sp>
      <p:sp>
        <p:nvSpPr>
          <p:cNvPr id="8" name="Footer Placeholder 7"/>
          <p:cNvSpPr>
            <a:spLocks noGrp="1"/>
          </p:cNvSpPr>
          <p:nvPr>
            <p:ph type="ftr" sz="quarter" idx="11"/>
          </p:nvPr>
        </p:nvSpPr>
        <p:spPr>
          <a:xfrm>
            <a:off x="9685864" y="12941408"/>
            <a:ext cx="11802916" cy="548640"/>
          </a:xfrm>
          <a:prstGeom prst="rect">
            <a:avLst/>
          </a:prstGeom>
        </p:spPr>
        <p:txBody>
          <a:bodyPr/>
          <a:lstStyle/>
          <a:p>
            <a:endParaRPr lang="en-US" dirty="0"/>
          </a:p>
        </p:txBody>
      </p:sp>
      <p:sp>
        <p:nvSpPr>
          <p:cNvPr id="9" name="Slide Number Placeholder 8"/>
          <p:cNvSpPr>
            <a:spLocks noGrp="1"/>
          </p:cNvSpPr>
          <p:nvPr>
            <p:ph type="sldNum" sz="quarter" idx="12"/>
          </p:nvPr>
        </p:nvSpPr>
        <p:spPr>
          <a:xfrm>
            <a:off x="21674668" y="12941408"/>
            <a:ext cx="1947332" cy="548640"/>
          </a:xfrm>
          <a:prstGeom prst="rect">
            <a:avLst/>
          </a:prstGeom>
        </p:spPr>
        <p:txBody>
          <a:bodyPr/>
          <a:lstStyle/>
          <a:p>
            <a:fld id="{86CB4B4D-7CA3-9044-876B-883B54F8677D}" type="slidenum">
              <a:rPr lang="uk-UA" smtClean="0"/>
              <a:t>‹#›</a:t>
            </a:fld>
            <a:endParaRPr lang="uk-UA"/>
          </a:p>
        </p:txBody>
      </p:sp>
    </p:spTree>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2048256" y="943018"/>
            <a:ext cx="8778240" cy="3474720"/>
          </a:xfrm>
        </p:spPr>
        <p:txBody>
          <a:bodyPr>
            <a:noAutofit/>
          </a:bodyPr>
          <a:lstStyle>
            <a:lvl1pPr>
              <a:lnSpc>
                <a:spcPct val="80000"/>
              </a:lnSpc>
              <a:defRPr sz="8000"/>
            </a:lvl1pPr>
          </a:lstStyle>
          <a:p>
            <a:r>
              <a:rPr lang="en-US"/>
              <a:t>Click to edit Master title style</a:t>
            </a:r>
            <a:endParaRPr lang="en-US" dirty="0"/>
          </a:p>
        </p:txBody>
      </p:sp>
      <p:sp>
        <p:nvSpPr>
          <p:cNvPr id="3" name="Content Placeholder 2"/>
          <p:cNvSpPr>
            <a:spLocks noGrp="1"/>
          </p:cNvSpPr>
          <p:nvPr>
            <p:ph idx="1"/>
          </p:nvPr>
        </p:nvSpPr>
        <p:spPr>
          <a:xfrm>
            <a:off x="11430000" y="1645920"/>
            <a:ext cx="12192000" cy="10369296"/>
          </a:xfrm>
        </p:spPr>
        <p:txBody>
          <a:bodyPr/>
          <a:lstStyle>
            <a:lvl1pPr>
              <a:defRPr sz="4800"/>
            </a:lvl1pPr>
            <a:lvl2pPr>
              <a:defRPr sz="4000"/>
            </a:lvl2pPr>
            <a:lvl3pPr>
              <a:defRPr sz="32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48256" y="4515012"/>
            <a:ext cx="8778240" cy="7524588"/>
          </a:xfrm>
        </p:spPr>
        <p:txBody>
          <a:bodyPr lIns="91440" rIns="91440">
            <a:normAutofit/>
          </a:bodyPr>
          <a:lstStyle>
            <a:lvl1pPr marL="0" indent="0">
              <a:lnSpc>
                <a:spcPct val="108000"/>
              </a:lnSpc>
              <a:spcBef>
                <a:spcPts val="1200"/>
              </a:spcBef>
              <a:buNone/>
              <a:defRPr sz="4800">
                <a:latin typeface="+mj-lt"/>
              </a:defRPr>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dirty="0"/>
              <a:t>Click to edit Master text styles</a:t>
            </a:r>
          </a:p>
        </p:txBody>
      </p:sp>
    </p:spTree>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48255" y="1170432"/>
            <a:ext cx="21573745" cy="299923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48256" y="4572000"/>
            <a:ext cx="21573743" cy="8046720"/>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p:nvCxnSpPr>
        <p:spPr>
          <a:xfrm flipV="1">
            <a:off x="1524000" y="1652648"/>
            <a:ext cx="0" cy="1828800"/>
          </a:xfrm>
          <a:prstGeom prst="line">
            <a:avLst/>
          </a:prstGeom>
          <a:ln w="254000" cap="sq"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871312"/>
      </p:ext>
    </p:extLst>
  </p:cSld>
  <p:clrMap bg1="lt1" tx1="dk1" bg2="lt2" tx2="dk2" accent1="accent1" accent2="accent2" accent3="accent3" accent4="accent4" accent5="accent5" accent6="accent6" hlink="hlink" folHlink="folHlink"/>
  <p:sldLayoutIdLst>
    <p:sldLayoutId id="2147485573" r:id="rId1"/>
    <p:sldLayoutId id="2147485574" r:id="rId2"/>
    <p:sldLayoutId id="2147485584" r:id="rId3"/>
    <p:sldLayoutId id="2147485576" r:id="rId4"/>
    <p:sldLayoutId id="2147485575" r:id="rId5"/>
    <p:sldLayoutId id="2147485577" r:id="rId6"/>
    <p:sldLayoutId id="2147485578" r:id="rId7"/>
    <p:sldLayoutId id="2147485579" r:id="rId8"/>
    <p:sldLayoutId id="2147485580" r:id="rId9"/>
    <p:sldLayoutId id="2147485582" r:id="rId10"/>
    <p:sldLayoutId id="2147485586" r:id="rId11"/>
    <p:sldLayoutId id="2147485588" r:id="rId12"/>
    <p:sldLayoutId id="2147485589" r:id="rId13"/>
    <p:sldLayoutId id="2147485590" r:id="rId14"/>
    <p:sldLayoutId id="2147485592" r:id="rId15"/>
  </p:sldLayoutIdLst>
  <p:txStyles>
    <p:titleStyle>
      <a:lvl1pPr algn="l" defTabSz="1828800" rtl="0" eaLnBrk="1" latinLnBrk="0" hangingPunct="1">
        <a:lnSpc>
          <a:spcPct val="80000"/>
        </a:lnSpc>
        <a:spcBef>
          <a:spcPct val="0"/>
        </a:spcBef>
        <a:buNone/>
        <a:defRPr sz="10000" kern="1200" cap="all" spc="200" baseline="0">
          <a:solidFill>
            <a:schemeClr val="tx1">
              <a:lumMod val="90000"/>
              <a:lumOff val="10000"/>
            </a:schemeClr>
          </a:solidFill>
          <a:latin typeface="+mj-lt"/>
          <a:ea typeface="Arial Narrow" charset="0"/>
          <a:cs typeface="Arial Narrow" charset="0"/>
        </a:defRPr>
      </a:lvl1pPr>
    </p:titleStyle>
    <p:bodyStyle>
      <a:lvl1pPr marL="571500" indent="-571500" algn="l" defTabSz="1828800" rtl="0" eaLnBrk="1" latinLnBrk="0" hangingPunct="1">
        <a:lnSpc>
          <a:spcPct val="90000"/>
        </a:lnSpc>
        <a:spcBef>
          <a:spcPts val="2400"/>
        </a:spcBef>
        <a:spcAft>
          <a:spcPts val="400"/>
        </a:spcAft>
        <a:buClr>
          <a:schemeClr val="accent2"/>
        </a:buClr>
        <a:buSzPct val="100000"/>
        <a:buFont typeface="Wingdings" charset="2"/>
        <a:buChar char="§"/>
        <a:defRPr sz="6000" b="0" kern="1200">
          <a:solidFill>
            <a:schemeClr val="tx1"/>
          </a:solidFill>
          <a:latin typeface="+mn-lt"/>
          <a:ea typeface="Garamond" charset="0"/>
          <a:cs typeface="Garamond" charset="0"/>
        </a:defRPr>
      </a:lvl1pPr>
      <a:lvl2pPr marL="827532" indent="-571500" algn="l" defTabSz="1828800" rtl="0" eaLnBrk="1" latinLnBrk="0" hangingPunct="1">
        <a:lnSpc>
          <a:spcPct val="90000"/>
        </a:lnSpc>
        <a:spcBef>
          <a:spcPts val="400"/>
        </a:spcBef>
        <a:spcAft>
          <a:spcPts val="800"/>
        </a:spcAft>
        <a:buClr>
          <a:schemeClr val="accent2"/>
        </a:buClr>
        <a:buFont typeface="Wingdings" charset="2"/>
        <a:buChar char="§"/>
        <a:defRPr sz="4800" kern="1200">
          <a:solidFill>
            <a:schemeClr val="tx1"/>
          </a:solidFill>
          <a:latin typeface="+mn-lt"/>
          <a:ea typeface="Garamond" charset="0"/>
          <a:cs typeface="Garamond" charset="0"/>
        </a:defRPr>
      </a:lvl2pPr>
      <a:lvl3pPr marL="1078992" indent="-457200" algn="l" defTabSz="1828800" rtl="0" eaLnBrk="1" latinLnBrk="0" hangingPunct="1">
        <a:lnSpc>
          <a:spcPct val="90000"/>
        </a:lnSpc>
        <a:spcBef>
          <a:spcPts val="400"/>
        </a:spcBef>
        <a:spcAft>
          <a:spcPts val="800"/>
        </a:spcAft>
        <a:buClr>
          <a:schemeClr val="accent2"/>
        </a:buClr>
        <a:buFont typeface="Wingdings" charset="2"/>
        <a:buChar char="§"/>
        <a:defRPr sz="4000" kern="1200">
          <a:solidFill>
            <a:schemeClr val="tx1"/>
          </a:solidFill>
          <a:latin typeface="+mn-lt"/>
          <a:ea typeface="Garamond" charset="0"/>
          <a:cs typeface="Garamond" charset="0"/>
        </a:defRPr>
      </a:lvl3pPr>
      <a:lvl4pPr marL="1371600" indent="-457200" algn="l" defTabSz="1828800" rtl="0" eaLnBrk="1" latinLnBrk="0" hangingPunct="1">
        <a:lnSpc>
          <a:spcPct val="90000"/>
        </a:lnSpc>
        <a:spcBef>
          <a:spcPts val="400"/>
        </a:spcBef>
        <a:spcAft>
          <a:spcPts val="800"/>
        </a:spcAft>
        <a:buClr>
          <a:schemeClr val="accent2"/>
        </a:buClr>
        <a:buFont typeface="Wingdings" charset="2"/>
        <a:buChar char="§"/>
        <a:defRPr sz="3200" kern="1200">
          <a:solidFill>
            <a:schemeClr val="tx1"/>
          </a:solidFill>
          <a:latin typeface="+mn-lt"/>
          <a:ea typeface="Garamond" charset="0"/>
          <a:cs typeface="Garamond" charset="0"/>
        </a:defRPr>
      </a:lvl4pPr>
      <a:lvl5pPr marL="1737360" indent="-457200" algn="l" defTabSz="1828800" rtl="0" eaLnBrk="1" latinLnBrk="0" hangingPunct="1">
        <a:lnSpc>
          <a:spcPct val="90000"/>
        </a:lnSpc>
        <a:spcBef>
          <a:spcPts val="400"/>
        </a:spcBef>
        <a:spcAft>
          <a:spcPts val="800"/>
        </a:spcAft>
        <a:buClr>
          <a:schemeClr val="accent2"/>
        </a:buClr>
        <a:buFont typeface="Wingdings" charset="2"/>
        <a:buChar char="§"/>
        <a:defRPr sz="2800" kern="1200">
          <a:solidFill>
            <a:schemeClr val="tx1"/>
          </a:solidFill>
          <a:latin typeface="+mn-lt"/>
          <a:ea typeface="Garamond" charset="0"/>
          <a:cs typeface="Garamond" charset="0"/>
        </a:defRPr>
      </a:lvl5pPr>
      <a:lvl6pPr marL="1828800" indent="-274320" algn="l" defTabSz="1828800" rtl="0" eaLnBrk="1" latinLnBrk="0" hangingPunct="1">
        <a:lnSpc>
          <a:spcPct val="90000"/>
        </a:lnSpc>
        <a:spcBef>
          <a:spcPts val="400"/>
        </a:spcBef>
        <a:spcAft>
          <a:spcPts val="800"/>
        </a:spcAft>
        <a:buClr>
          <a:schemeClr val="accent2"/>
        </a:buClr>
        <a:buFont typeface="Wingdings 3" pitchFamily="18" charset="2"/>
        <a:buChar char=""/>
        <a:defRPr sz="2800" kern="1200">
          <a:solidFill>
            <a:schemeClr val="tx1"/>
          </a:solidFill>
          <a:latin typeface="+mn-lt"/>
          <a:ea typeface="+mn-ea"/>
          <a:cs typeface="+mn-cs"/>
        </a:defRPr>
      </a:lvl6pPr>
      <a:lvl7pPr marL="2121408" indent="-274320" algn="l" defTabSz="1828800" rtl="0" eaLnBrk="1" latinLnBrk="0" hangingPunct="1">
        <a:lnSpc>
          <a:spcPct val="90000"/>
        </a:lnSpc>
        <a:spcBef>
          <a:spcPts val="400"/>
        </a:spcBef>
        <a:spcAft>
          <a:spcPts val="800"/>
        </a:spcAft>
        <a:buClr>
          <a:schemeClr val="accent2"/>
        </a:buClr>
        <a:buFont typeface="Wingdings 3" pitchFamily="18" charset="2"/>
        <a:buChar char=""/>
        <a:defRPr sz="2800" kern="1200">
          <a:solidFill>
            <a:schemeClr val="tx1"/>
          </a:solidFill>
          <a:latin typeface="+mn-lt"/>
          <a:ea typeface="+mn-ea"/>
          <a:cs typeface="+mn-cs"/>
        </a:defRPr>
      </a:lvl7pPr>
      <a:lvl8pPr marL="2432304" indent="-274320" algn="l" defTabSz="1828800" rtl="0" eaLnBrk="1" latinLnBrk="0" hangingPunct="1">
        <a:lnSpc>
          <a:spcPct val="90000"/>
        </a:lnSpc>
        <a:spcBef>
          <a:spcPts val="400"/>
        </a:spcBef>
        <a:spcAft>
          <a:spcPts val="800"/>
        </a:spcAft>
        <a:buClr>
          <a:schemeClr val="accent2"/>
        </a:buClr>
        <a:buFont typeface="Wingdings 3" pitchFamily="18" charset="2"/>
        <a:buChar char=""/>
        <a:defRPr sz="2800" kern="1200">
          <a:solidFill>
            <a:schemeClr val="tx1"/>
          </a:solidFill>
          <a:latin typeface="+mn-lt"/>
          <a:ea typeface="+mn-ea"/>
          <a:cs typeface="+mn-cs"/>
        </a:defRPr>
      </a:lvl8pPr>
      <a:lvl9pPr marL="2724912" indent="-274320" algn="l" defTabSz="1828800" rtl="0" eaLnBrk="1" latinLnBrk="0" hangingPunct="1">
        <a:lnSpc>
          <a:spcPct val="90000"/>
        </a:lnSpc>
        <a:spcBef>
          <a:spcPts val="400"/>
        </a:spcBef>
        <a:spcAft>
          <a:spcPts val="800"/>
        </a:spcAft>
        <a:buClr>
          <a:schemeClr val="accent2"/>
        </a:buClr>
        <a:buFont typeface="Wingdings 3" pitchFamily="18" charset="2"/>
        <a:buChar char=""/>
        <a:defRPr sz="28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EACBC-5E89-5540-B4CF-7436844D063D}"/>
              </a:ext>
            </a:extLst>
          </p:cNvPr>
          <p:cNvSpPr>
            <a:spLocks noGrp="1"/>
          </p:cNvSpPr>
          <p:nvPr>
            <p:ph type="title"/>
          </p:nvPr>
        </p:nvSpPr>
        <p:spPr/>
        <p:txBody>
          <a:bodyPr/>
          <a:lstStyle/>
          <a:p>
            <a:r>
              <a:rPr lang="en-US" dirty="0"/>
              <a:t>What constitutes a “historical event”?</a:t>
            </a:r>
          </a:p>
        </p:txBody>
      </p:sp>
      <p:sp>
        <p:nvSpPr>
          <p:cNvPr id="3" name="Content Placeholder 2">
            <a:extLst>
              <a:ext uri="{FF2B5EF4-FFF2-40B4-BE49-F238E27FC236}">
                <a16:creationId xmlns:a16="http://schemas.microsoft.com/office/drawing/2014/main" id="{CB81EE4C-F2BF-3449-9A9E-88A2E6DD2A3C}"/>
              </a:ext>
            </a:extLst>
          </p:cNvPr>
          <p:cNvSpPr>
            <a:spLocks noGrp="1"/>
          </p:cNvSpPr>
          <p:nvPr>
            <p:ph idx="1"/>
          </p:nvPr>
        </p:nvSpPr>
        <p:spPr/>
        <p:txBody>
          <a:bodyPr/>
          <a:lstStyle/>
          <a:p>
            <a:r>
              <a:rPr lang="en-US" dirty="0"/>
              <a:t>Look at Sewell’s features of a transformational historical event.</a:t>
            </a:r>
          </a:p>
          <a:p>
            <a:pPr lvl="1"/>
            <a:r>
              <a:rPr lang="en-US" dirty="0"/>
              <a:t>How well do the breaks in your timeline fit these?</a:t>
            </a:r>
          </a:p>
          <a:p>
            <a:pPr lvl="1"/>
            <a:r>
              <a:rPr lang="en-US" dirty="0"/>
              <a:t>How effectively do these breaks overlap with other contemporary cultural/socio-economic/political breaks (his idea of “articulation” into other spheres)</a:t>
            </a:r>
          </a:p>
          <a:p>
            <a:pPr lvl="1"/>
            <a:r>
              <a:rPr lang="en-US" dirty="0"/>
              <a:t>Where will you get evidence?</a:t>
            </a:r>
          </a:p>
        </p:txBody>
      </p:sp>
    </p:spTree>
    <p:extLst>
      <p:ext uri="{BB962C8B-B14F-4D97-AF65-F5344CB8AC3E}">
        <p14:creationId xmlns:p14="http://schemas.microsoft.com/office/powerpoint/2010/main" val="396453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43E4BB-48F9-AD43-8B91-C070E2E91C93}"/>
              </a:ext>
            </a:extLst>
          </p:cNvPr>
          <p:cNvSpPr>
            <a:spLocks noGrp="1"/>
          </p:cNvSpPr>
          <p:nvPr>
            <p:ph type="title"/>
          </p:nvPr>
        </p:nvSpPr>
        <p:spPr/>
        <p:txBody>
          <a:bodyPr/>
          <a:lstStyle/>
          <a:p>
            <a:r>
              <a:rPr lang="en-US" dirty="0"/>
              <a:t>Bracket the middle ages</a:t>
            </a:r>
          </a:p>
        </p:txBody>
      </p:sp>
      <p:sp>
        <p:nvSpPr>
          <p:cNvPr id="7" name="Content Placeholder 6">
            <a:extLst>
              <a:ext uri="{FF2B5EF4-FFF2-40B4-BE49-F238E27FC236}">
                <a16:creationId xmlns:a16="http://schemas.microsoft.com/office/drawing/2014/main" id="{EB86D357-1AA2-EB4D-ACA0-9129317A7336}"/>
              </a:ext>
            </a:extLst>
          </p:cNvPr>
          <p:cNvSpPr>
            <a:spLocks noGrp="1"/>
          </p:cNvSpPr>
          <p:nvPr>
            <p:ph idx="1"/>
          </p:nvPr>
        </p:nvSpPr>
        <p:spPr/>
        <p:txBody>
          <a:bodyPr/>
          <a:lstStyle/>
          <a:p>
            <a:r>
              <a:rPr lang="en-US" dirty="0"/>
              <a:t>What event marks the start of the Middle Ages?</a:t>
            </a:r>
          </a:p>
          <a:p>
            <a:r>
              <a:rPr lang="en-US" dirty="0"/>
              <a:t>What event marks the end of the Middle Ages?</a:t>
            </a:r>
          </a:p>
          <a:p>
            <a:r>
              <a:rPr lang="en-US" dirty="0"/>
              <a:t>How do you map the features of these events to the features of Sewell’s event theory?</a:t>
            </a:r>
          </a:p>
        </p:txBody>
      </p:sp>
    </p:spTree>
    <p:extLst>
      <p:ext uri="{BB962C8B-B14F-4D97-AF65-F5344CB8AC3E}">
        <p14:creationId xmlns:p14="http://schemas.microsoft.com/office/powerpoint/2010/main" val="136929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DE747EB-49BF-C94C-8CB5-09A452AA1287}"/>
              </a:ext>
            </a:extLst>
          </p:cNvPr>
          <p:cNvSpPr>
            <a:spLocks noGrp="1"/>
          </p:cNvSpPr>
          <p:nvPr>
            <p:ph type="title"/>
          </p:nvPr>
        </p:nvSpPr>
        <p:spPr/>
        <p:txBody>
          <a:bodyPr/>
          <a:lstStyle/>
          <a:p>
            <a:r>
              <a:rPr lang="en-US" dirty="0"/>
              <a:t>Dividing the discipline of academic history</a:t>
            </a:r>
          </a:p>
        </p:txBody>
      </p:sp>
      <p:sp>
        <p:nvSpPr>
          <p:cNvPr id="8" name="Text Placeholder 7">
            <a:extLst>
              <a:ext uri="{FF2B5EF4-FFF2-40B4-BE49-F238E27FC236}">
                <a16:creationId xmlns:a16="http://schemas.microsoft.com/office/drawing/2014/main" id="{05FFFAB2-A562-1D40-B7BF-128827CDEE59}"/>
              </a:ext>
            </a:extLst>
          </p:cNvPr>
          <p:cNvSpPr>
            <a:spLocks noGrp="1"/>
          </p:cNvSpPr>
          <p:nvPr>
            <p:ph type="body" idx="1"/>
          </p:nvPr>
        </p:nvSpPr>
        <p:spPr/>
        <p:txBody>
          <a:bodyPr/>
          <a:lstStyle/>
          <a:p>
            <a:r>
              <a:rPr lang="en-US" dirty="0"/>
              <a:t>Social history</a:t>
            </a:r>
          </a:p>
        </p:txBody>
      </p:sp>
      <p:sp>
        <p:nvSpPr>
          <p:cNvPr id="9" name="Content Placeholder 8">
            <a:extLst>
              <a:ext uri="{FF2B5EF4-FFF2-40B4-BE49-F238E27FC236}">
                <a16:creationId xmlns:a16="http://schemas.microsoft.com/office/drawing/2014/main" id="{4AD434E6-3DF4-2C44-A226-60C954700BF4}"/>
              </a:ext>
            </a:extLst>
          </p:cNvPr>
          <p:cNvSpPr>
            <a:spLocks noGrp="1"/>
          </p:cNvSpPr>
          <p:nvPr>
            <p:ph sz="half" idx="2"/>
          </p:nvPr>
        </p:nvSpPr>
        <p:spPr/>
        <p:txBody>
          <a:bodyPr>
            <a:normAutofit fontScale="70000" lnSpcReduction="20000"/>
          </a:bodyPr>
          <a:lstStyle/>
          <a:p>
            <a:pPr marL="0" indent="0">
              <a:buNone/>
            </a:pPr>
            <a:r>
              <a:rPr lang="en-US" dirty="0"/>
              <a:t>Individual agency in history evidenced by large socio-economic trends</a:t>
            </a:r>
          </a:p>
          <a:p>
            <a:r>
              <a:rPr lang="en-US" dirty="0"/>
              <a:t>Demographic shifts</a:t>
            </a:r>
          </a:p>
          <a:p>
            <a:r>
              <a:rPr lang="en-US" dirty="0"/>
              <a:t>Labor practices</a:t>
            </a:r>
          </a:p>
          <a:p>
            <a:r>
              <a:rPr lang="en-US" dirty="0"/>
              <a:t>Economic division</a:t>
            </a:r>
          </a:p>
          <a:p>
            <a:r>
              <a:rPr lang="en-US" dirty="0"/>
              <a:t>Gender history</a:t>
            </a:r>
          </a:p>
          <a:p>
            <a:r>
              <a:rPr lang="en-US" dirty="0"/>
              <a:t>Urban history</a:t>
            </a:r>
          </a:p>
          <a:p>
            <a:r>
              <a:rPr lang="en-US" dirty="0"/>
              <a:t>Rural history</a:t>
            </a:r>
          </a:p>
          <a:p>
            <a:r>
              <a:rPr lang="en-US" dirty="0"/>
              <a:t>Institutional history (including the church)</a:t>
            </a:r>
          </a:p>
          <a:p>
            <a:endParaRPr lang="en-US" dirty="0"/>
          </a:p>
        </p:txBody>
      </p:sp>
      <p:sp>
        <p:nvSpPr>
          <p:cNvPr id="10" name="Text Placeholder 9">
            <a:extLst>
              <a:ext uri="{FF2B5EF4-FFF2-40B4-BE49-F238E27FC236}">
                <a16:creationId xmlns:a16="http://schemas.microsoft.com/office/drawing/2014/main" id="{2079B77A-FCC3-1041-AB33-837F7982E6FE}"/>
              </a:ext>
            </a:extLst>
          </p:cNvPr>
          <p:cNvSpPr>
            <a:spLocks noGrp="1"/>
          </p:cNvSpPr>
          <p:nvPr>
            <p:ph type="body" sz="quarter" idx="3"/>
          </p:nvPr>
        </p:nvSpPr>
        <p:spPr/>
        <p:txBody>
          <a:bodyPr/>
          <a:lstStyle/>
          <a:p>
            <a:r>
              <a:rPr lang="en-US" dirty="0"/>
              <a:t>Cultural history</a:t>
            </a:r>
          </a:p>
        </p:txBody>
      </p:sp>
      <p:sp>
        <p:nvSpPr>
          <p:cNvPr id="11" name="Content Placeholder 10">
            <a:extLst>
              <a:ext uri="{FF2B5EF4-FFF2-40B4-BE49-F238E27FC236}">
                <a16:creationId xmlns:a16="http://schemas.microsoft.com/office/drawing/2014/main" id="{1DED6D3C-DC56-1445-8ECE-1DC301E049A6}"/>
              </a:ext>
            </a:extLst>
          </p:cNvPr>
          <p:cNvSpPr>
            <a:spLocks noGrp="1"/>
          </p:cNvSpPr>
          <p:nvPr>
            <p:ph sz="quarter" idx="4"/>
          </p:nvPr>
        </p:nvSpPr>
        <p:spPr/>
        <p:txBody>
          <a:bodyPr>
            <a:normAutofit fontScale="70000" lnSpcReduction="20000"/>
          </a:bodyPr>
          <a:lstStyle/>
          <a:p>
            <a:pPr marL="0" indent="0">
              <a:buNone/>
            </a:pPr>
            <a:r>
              <a:rPr lang="en-US" dirty="0"/>
              <a:t>Patterns of change in broad cultural interaction evidenced in individual experience of the world</a:t>
            </a:r>
          </a:p>
          <a:p>
            <a:r>
              <a:rPr lang="en-US" dirty="0"/>
              <a:t>Religious belief and/or practices</a:t>
            </a:r>
          </a:p>
          <a:p>
            <a:r>
              <a:rPr lang="en-US" dirty="0"/>
              <a:t>Public ritual &amp; ceremony</a:t>
            </a:r>
          </a:p>
          <a:p>
            <a:r>
              <a:rPr lang="en-US" dirty="0"/>
              <a:t>History of ideas</a:t>
            </a:r>
          </a:p>
          <a:p>
            <a:r>
              <a:rPr lang="en-US" dirty="0"/>
              <a:t>History and memory</a:t>
            </a:r>
          </a:p>
          <a:p>
            <a:r>
              <a:rPr lang="en-US" dirty="0"/>
              <a:t>Identity formation</a:t>
            </a:r>
          </a:p>
          <a:p>
            <a:r>
              <a:rPr lang="en-US" dirty="0"/>
              <a:t>“High” vs “low” culture (art &amp; music)</a:t>
            </a:r>
          </a:p>
          <a:p>
            <a:r>
              <a:rPr lang="en-US" dirty="0"/>
              <a:t>Media, popular culture and fashion</a:t>
            </a:r>
          </a:p>
          <a:p>
            <a:endParaRPr lang="en-US" dirty="0"/>
          </a:p>
        </p:txBody>
      </p:sp>
    </p:spTree>
    <p:extLst>
      <p:ext uri="{BB962C8B-B14F-4D97-AF65-F5344CB8AC3E}">
        <p14:creationId xmlns:p14="http://schemas.microsoft.com/office/powerpoint/2010/main" val="339236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Biography as historical source</a:t>
            </a:r>
          </a:p>
        </p:txBody>
      </p:sp>
      <p:sp>
        <p:nvSpPr>
          <p:cNvPr id="3" name="Content Placeholder 2">
            <a:extLst>
              <a:ext uri="{FF2B5EF4-FFF2-40B4-BE49-F238E27FC236}">
                <a16:creationId xmlns:a16="http://schemas.microsoft.com/office/drawing/2014/main" id="{2CBC85DB-7404-0D4D-914F-FED8412E98B0}"/>
              </a:ext>
            </a:extLst>
          </p:cNvPr>
          <p:cNvSpPr>
            <a:spLocks noGrp="1"/>
          </p:cNvSpPr>
          <p:nvPr>
            <p:ph idx="1"/>
          </p:nvPr>
        </p:nvSpPr>
        <p:spPr>
          <a:xfrm>
            <a:off x="2048256" y="4572000"/>
            <a:ext cx="21573743" cy="1785257"/>
          </a:xfrm>
        </p:spPr>
        <p:txBody>
          <a:bodyPr numCol="3"/>
          <a:lstStyle/>
          <a:p>
            <a:pPr marL="1143000" indent="-1143000">
              <a:buFont typeface="+mj-lt"/>
              <a:buAutoNum type="arabicPeriod"/>
            </a:pPr>
            <a:r>
              <a:rPr lang="en-US" dirty="0"/>
              <a:t>Describe the document</a:t>
            </a:r>
          </a:p>
          <a:p>
            <a:pPr marL="1143000" indent="-1143000">
              <a:buFont typeface="+mj-lt"/>
              <a:buAutoNum type="arabicPeriod"/>
            </a:pPr>
            <a:r>
              <a:rPr lang="en-US" dirty="0"/>
              <a:t>Summarize the document</a:t>
            </a:r>
          </a:p>
          <a:p>
            <a:pPr marL="1143000" indent="-1143000">
              <a:buFont typeface="+mj-lt"/>
              <a:buAutoNum type="arabicPeriod"/>
            </a:pPr>
            <a:r>
              <a:rPr lang="en-US" dirty="0"/>
              <a:t>Analyze the document</a:t>
            </a:r>
          </a:p>
        </p:txBody>
      </p:sp>
      <p:graphicFrame>
        <p:nvGraphicFramePr>
          <p:cNvPr id="6" name="Content Placeholder 4">
            <a:extLst>
              <a:ext uri="{FF2B5EF4-FFF2-40B4-BE49-F238E27FC236}">
                <a16:creationId xmlns:a16="http://schemas.microsoft.com/office/drawing/2014/main" id="{926730FA-CBC4-D048-AC0D-BF9CF433493E}"/>
              </a:ext>
            </a:extLst>
          </p:cNvPr>
          <p:cNvGraphicFramePr>
            <a:graphicFrameLocks/>
          </p:cNvGraphicFramePr>
          <p:nvPr>
            <p:extLst/>
          </p:nvPr>
        </p:nvGraphicFramePr>
        <p:xfrm>
          <a:off x="1601560" y="6357257"/>
          <a:ext cx="22020439" cy="7358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016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94AB140-302B-164E-945B-ACFF3523793A}"/>
              </a:ext>
            </a:extLst>
          </p:cNvPr>
          <p:cNvSpPr>
            <a:spLocks noGrp="1"/>
          </p:cNvSpPr>
          <p:nvPr>
            <p:ph type="title"/>
          </p:nvPr>
        </p:nvSpPr>
        <p:spPr/>
        <p:txBody>
          <a:bodyPr/>
          <a:lstStyle/>
          <a:p>
            <a:r>
              <a:rPr lang="en-US" dirty="0"/>
              <a:t>Evaluating secondary sources</a:t>
            </a:r>
          </a:p>
        </p:txBody>
      </p:sp>
      <p:sp>
        <p:nvSpPr>
          <p:cNvPr id="10" name="Content Placeholder 9">
            <a:extLst>
              <a:ext uri="{FF2B5EF4-FFF2-40B4-BE49-F238E27FC236}">
                <a16:creationId xmlns:a16="http://schemas.microsoft.com/office/drawing/2014/main" id="{ADA653B2-B730-C540-A572-50741B927EB1}"/>
              </a:ext>
            </a:extLst>
          </p:cNvPr>
          <p:cNvSpPr>
            <a:spLocks noGrp="1"/>
          </p:cNvSpPr>
          <p:nvPr>
            <p:ph idx="1"/>
          </p:nvPr>
        </p:nvSpPr>
        <p:spPr/>
        <p:txBody>
          <a:bodyPr>
            <a:normAutofit/>
          </a:bodyPr>
          <a:lstStyle/>
          <a:p>
            <a:r>
              <a:rPr lang="en-US" dirty="0"/>
              <a:t>When you find a scholarly article that helps you understand your topic, use the abstract and a quick skim of the article, explain why the article is authoritative. Consider:</a:t>
            </a:r>
          </a:p>
          <a:p>
            <a:pPr lvl="2"/>
            <a:r>
              <a:rPr lang="en-US" dirty="0"/>
              <a:t>The author’s publication history</a:t>
            </a:r>
          </a:p>
          <a:p>
            <a:pPr lvl="2"/>
            <a:r>
              <a:rPr lang="en-US" dirty="0"/>
              <a:t>The author’s main argument</a:t>
            </a:r>
          </a:p>
          <a:p>
            <a:pPr lvl="2"/>
            <a:r>
              <a:rPr lang="en-US" dirty="0"/>
              <a:t>The historiography (the conversation in which the author is participating)</a:t>
            </a:r>
          </a:p>
        </p:txBody>
      </p:sp>
    </p:spTree>
    <p:extLst>
      <p:ext uri="{BB962C8B-B14F-4D97-AF65-F5344CB8AC3E}">
        <p14:creationId xmlns:p14="http://schemas.microsoft.com/office/powerpoint/2010/main" val="160162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unified thesis statement</a:t>
            </a:r>
          </a:p>
        </p:txBody>
      </p:sp>
      <p:sp>
        <p:nvSpPr>
          <p:cNvPr id="7" name="Content Placeholder 6"/>
          <p:cNvSpPr>
            <a:spLocks noGrp="1"/>
          </p:cNvSpPr>
          <p:nvPr>
            <p:ph sz="half" idx="1"/>
          </p:nvPr>
        </p:nvSpPr>
        <p:spPr/>
        <p:txBody>
          <a:bodyPr/>
          <a:lstStyle/>
          <a:p>
            <a:r>
              <a:rPr lang="en-US" dirty="0"/>
              <a:t>Life of Saladin as a possible contribution to hadith, a living hadith as an example of how Muslims ought to be. </a:t>
            </a:r>
          </a:p>
          <a:p>
            <a:pPr lvl="1"/>
            <a:r>
              <a:rPr lang="en-US" dirty="0" err="1"/>
              <a:t>Ibn</a:t>
            </a:r>
            <a:r>
              <a:rPr lang="en-US" dirty="0"/>
              <a:t> </a:t>
            </a:r>
            <a:r>
              <a:rPr lang="en-US" dirty="0" err="1"/>
              <a:t>Shaddad</a:t>
            </a:r>
            <a:r>
              <a:rPr lang="en-US" dirty="0"/>
              <a:t> had already written a book of hadith and this was therefore an extension of that book in its examples of how to live.</a:t>
            </a:r>
          </a:p>
          <a:p>
            <a:pPr lvl="1"/>
            <a:r>
              <a:rPr lang="en-US" dirty="0"/>
              <a:t>Constructed like a hadith, with “From the tongues of reliable sources”</a:t>
            </a:r>
          </a:p>
        </p:txBody>
      </p:sp>
      <p:sp>
        <p:nvSpPr>
          <p:cNvPr id="11" name="Content Placeholder 10"/>
          <p:cNvSpPr>
            <a:spLocks noGrp="1"/>
          </p:cNvSpPr>
          <p:nvPr>
            <p:ph sz="half" idx="2"/>
          </p:nvPr>
        </p:nvSpPr>
        <p:spPr/>
        <p:txBody>
          <a:bodyPr/>
          <a:lstStyle/>
          <a:p>
            <a:r>
              <a:rPr lang="en-US" dirty="0"/>
              <a:t>Life of Saladin as a text designed to validate Saladin’s service to Islam and defend him from future criticism</a:t>
            </a:r>
          </a:p>
          <a:p>
            <a:pPr lvl="1"/>
            <a:r>
              <a:rPr lang="en-US" dirty="0" err="1"/>
              <a:t>Ibn</a:t>
            </a:r>
            <a:r>
              <a:rPr lang="en-US" dirty="0"/>
              <a:t> </a:t>
            </a:r>
            <a:r>
              <a:rPr lang="en-US" dirty="0" err="1"/>
              <a:t>Shaddad</a:t>
            </a:r>
            <a:r>
              <a:rPr lang="en-US" dirty="0"/>
              <a:t> covers every possible area of perceived weakness and explains it.</a:t>
            </a:r>
          </a:p>
        </p:txBody>
      </p:sp>
      <p:sp>
        <p:nvSpPr>
          <p:cNvPr id="9" name="TextBox 8">
            <a:extLst>
              <a:ext uri="{FF2B5EF4-FFF2-40B4-BE49-F238E27FC236}">
                <a16:creationId xmlns:a16="http://schemas.microsoft.com/office/drawing/2014/main" id="{E080BAFC-3770-D94C-9BA2-E2FA0C3AC86E}"/>
              </a:ext>
            </a:extLst>
          </p:cNvPr>
          <p:cNvSpPr txBox="1"/>
          <p:nvPr/>
        </p:nvSpPr>
        <p:spPr>
          <a:xfrm>
            <a:off x="12192000" y="10375192"/>
            <a:ext cx="12192000" cy="3046988"/>
          </a:xfrm>
          <a:prstGeom prst="rect">
            <a:avLst/>
          </a:prstGeom>
          <a:solidFill>
            <a:schemeClr val="bg2">
              <a:lumMod val="25000"/>
            </a:schemeClr>
          </a:solidFill>
        </p:spPr>
        <p:txBody>
          <a:bodyPr wrap="square" rtlCol="0">
            <a:spAutoFit/>
          </a:bodyPr>
          <a:lstStyle/>
          <a:p>
            <a:r>
              <a:rPr lang="en-US" sz="4800" dirty="0">
                <a:solidFill>
                  <a:schemeClr val="bg1"/>
                </a:solidFill>
                <a:latin typeface="+mn-lt"/>
              </a:rPr>
              <a:t>By holding up the life of Saladin as an example of how Muslims ought to live, Ibn </a:t>
            </a:r>
            <a:r>
              <a:rPr lang="en-US" sz="4800" dirty="0" err="1">
                <a:solidFill>
                  <a:schemeClr val="bg1"/>
                </a:solidFill>
                <a:latin typeface="+mn-lt"/>
              </a:rPr>
              <a:t>Shaddad</a:t>
            </a:r>
            <a:r>
              <a:rPr lang="en-US" sz="4800" dirty="0">
                <a:solidFill>
                  <a:schemeClr val="bg1"/>
                </a:solidFill>
                <a:latin typeface="+mn-lt"/>
              </a:rPr>
              <a:t> crafted a living hadith that validated Saladin’s political service to Islam.</a:t>
            </a:r>
          </a:p>
        </p:txBody>
      </p:sp>
    </p:spTree>
    <p:extLst>
      <p:ext uri="{BB962C8B-B14F-4D97-AF65-F5344CB8AC3E}">
        <p14:creationId xmlns:p14="http://schemas.microsoft.com/office/powerpoint/2010/main" val="150342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introduce 1000 years of history?</a:t>
            </a:r>
          </a:p>
        </p:txBody>
      </p:sp>
      <p:sp>
        <p:nvSpPr>
          <p:cNvPr id="16" name="Text Placeholder 11"/>
          <p:cNvSpPr>
            <a:spLocks noGrp="1"/>
          </p:cNvSpPr>
          <p:nvPr>
            <p:ph type="body" idx="1"/>
          </p:nvPr>
        </p:nvSpPr>
        <p:spPr/>
        <p:txBody>
          <a:bodyPr/>
          <a:lstStyle/>
          <a:p>
            <a:r>
              <a:rPr lang="en-US" dirty="0"/>
              <a:t>Too detailed</a:t>
            </a:r>
          </a:p>
        </p:txBody>
      </p:sp>
      <p:sp>
        <p:nvSpPr>
          <p:cNvPr id="15" name="Text Placeholder 12"/>
          <p:cNvSpPr>
            <a:spLocks noGrp="1"/>
          </p:cNvSpPr>
          <p:nvPr>
            <p:ph sz="half" idx="2"/>
          </p:nvPr>
        </p:nvSpPr>
        <p:spPr/>
        <p:txBody>
          <a:bodyPr>
            <a:normAutofit fontScale="92500" lnSpcReduction="20000"/>
          </a:bodyPr>
          <a:lstStyle/>
          <a:p>
            <a:r>
              <a:rPr lang="en-US" dirty="0"/>
              <a:t>“Eusebius, </a:t>
            </a:r>
            <a:r>
              <a:rPr lang="en-US" dirty="0" err="1"/>
              <a:t>Venantius</a:t>
            </a:r>
            <a:r>
              <a:rPr lang="en-US" dirty="0"/>
              <a:t> </a:t>
            </a:r>
            <a:r>
              <a:rPr lang="en-US" dirty="0" err="1"/>
              <a:t>Fortunatus</a:t>
            </a:r>
            <a:r>
              <a:rPr lang="en-US" dirty="0"/>
              <a:t>, Gregory of Tours, Einhard, Saladin, Peter Damian, Hildegard of </a:t>
            </a:r>
            <a:r>
              <a:rPr lang="en-US" dirty="0" err="1"/>
              <a:t>Bingen</a:t>
            </a:r>
            <a:r>
              <a:rPr lang="en-US" dirty="0"/>
              <a:t> and Petrarch each wrote about saints to illustrate good and bad </a:t>
            </a:r>
            <a:r>
              <a:rPr lang="en-US" dirty="0" err="1"/>
              <a:t>behaior</a:t>
            </a:r>
            <a:r>
              <a:rPr lang="en-US" dirty="0"/>
              <a:t>. For </a:t>
            </a:r>
            <a:r>
              <a:rPr lang="en-US" dirty="0" err="1"/>
              <a:t>Eusebus</a:t>
            </a:r>
            <a:r>
              <a:rPr lang="en-US" dirty="0"/>
              <a:t>, Constantine’s imperial behavior was saintly. </a:t>
            </a:r>
            <a:r>
              <a:rPr lang="en-US" dirty="0" err="1"/>
              <a:t>Venantius</a:t>
            </a:r>
            <a:r>
              <a:rPr lang="en-US" dirty="0"/>
              <a:t> </a:t>
            </a:r>
            <a:r>
              <a:rPr lang="en-US" dirty="0" err="1"/>
              <a:t>Fortunatus</a:t>
            </a:r>
            <a:r>
              <a:rPr lang="en-US" dirty="0"/>
              <a:t> wrote about </a:t>
            </a:r>
            <a:r>
              <a:rPr lang="en-US" dirty="0" err="1"/>
              <a:t>Radegund’s</a:t>
            </a:r>
            <a:r>
              <a:rPr lang="en-US" dirty="0"/>
              <a:t> unselfish behavior…</a:t>
            </a:r>
          </a:p>
        </p:txBody>
      </p:sp>
      <p:sp>
        <p:nvSpPr>
          <p:cNvPr id="19" name="Text Placeholder 18">
            <a:extLst>
              <a:ext uri="{FF2B5EF4-FFF2-40B4-BE49-F238E27FC236}">
                <a16:creationId xmlns:a16="http://schemas.microsoft.com/office/drawing/2014/main" id="{9D90696C-2E17-9341-AA92-D0E6FCDBBD48}"/>
              </a:ext>
            </a:extLst>
          </p:cNvPr>
          <p:cNvSpPr>
            <a:spLocks noGrp="1"/>
          </p:cNvSpPr>
          <p:nvPr>
            <p:ph type="body" sz="quarter" idx="3"/>
          </p:nvPr>
        </p:nvSpPr>
        <p:spPr/>
        <p:txBody>
          <a:bodyPr/>
          <a:lstStyle/>
          <a:p>
            <a:r>
              <a:rPr lang="en-US" dirty="0"/>
              <a:t>Too general</a:t>
            </a:r>
          </a:p>
        </p:txBody>
      </p:sp>
      <p:sp>
        <p:nvSpPr>
          <p:cNvPr id="20" name="Content Placeholder 19">
            <a:extLst>
              <a:ext uri="{FF2B5EF4-FFF2-40B4-BE49-F238E27FC236}">
                <a16:creationId xmlns:a16="http://schemas.microsoft.com/office/drawing/2014/main" id="{FBF3F260-ECA6-F648-B64B-1D0FBB0D6E37}"/>
              </a:ext>
            </a:extLst>
          </p:cNvPr>
          <p:cNvSpPr>
            <a:spLocks noGrp="1"/>
          </p:cNvSpPr>
          <p:nvPr>
            <p:ph sz="quarter" idx="4"/>
          </p:nvPr>
        </p:nvSpPr>
        <p:spPr/>
        <p:txBody>
          <a:bodyPr>
            <a:normAutofit fontScale="92500" lnSpcReduction="20000"/>
          </a:bodyPr>
          <a:lstStyle/>
          <a:p>
            <a:r>
              <a:rPr lang="en-US" dirty="0"/>
              <a:t>“Since the beginning of time, saints have been important because they set an example for people to see good and bad behavior.”</a:t>
            </a:r>
          </a:p>
          <a:p>
            <a:endParaRPr lang="en-US" dirty="0"/>
          </a:p>
        </p:txBody>
      </p:sp>
      <p:sp>
        <p:nvSpPr>
          <p:cNvPr id="14" name="Text Placeholder 5"/>
          <p:cNvSpPr txBox="1">
            <a:spLocks/>
          </p:cNvSpPr>
          <p:nvPr/>
        </p:nvSpPr>
        <p:spPr>
          <a:xfrm>
            <a:off x="1219199" y="3323652"/>
            <a:ext cx="10587043" cy="973355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marL="63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1pPr>
            <a:lvl2pPr marL="127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2pPr>
            <a:lvl3pPr marL="190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3pPr>
            <a:lvl4pPr marL="254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4pPr>
            <a:lvl5pPr marL="317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5pPr>
            <a:lvl6pPr marL="381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6pPr>
            <a:lvl7pPr marL="444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7pPr>
            <a:lvl8pPr marL="508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8pPr>
            <a:lvl9pPr marL="571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9pPr>
          </a:lstStyle>
          <a:p>
            <a:pPr marL="0" indent="0" hangingPunct="1">
              <a:buFont typeface="Zapf Dingbats"/>
              <a:buNone/>
            </a:pPr>
            <a:endParaRPr lang="en-US" dirty="0"/>
          </a:p>
        </p:txBody>
      </p:sp>
      <p:sp>
        <p:nvSpPr>
          <p:cNvPr id="17" name="Content Placeholder 9"/>
          <p:cNvSpPr txBox="1">
            <a:spLocks/>
          </p:cNvSpPr>
          <p:nvPr/>
        </p:nvSpPr>
        <p:spPr>
          <a:xfrm>
            <a:off x="12801601" y="3323652"/>
            <a:ext cx="10587043" cy="9733552"/>
          </a:xfrm>
          <a:prstGeom prst="rect">
            <a:avLst/>
          </a:prstGeom>
        </p:spPr>
        <p:txBody>
          <a:bodyPr/>
          <a:lstStyle>
            <a:lvl1pPr marL="63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1pPr>
            <a:lvl2pPr marL="127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2pPr>
            <a:lvl3pPr marL="190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3pPr>
            <a:lvl4pPr marL="254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4pPr>
            <a:lvl5pPr marL="317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5pPr>
            <a:lvl6pPr marL="381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6pPr>
            <a:lvl7pPr marL="444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7pPr>
            <a:lvl8pPr marL="508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8pPr>
            <a:lvl9pPr marL="571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rgbClr val="5C5C5C"/>
                </a:solidFill>
                <a:uFillTx/>
                <a:latin typeface="Garamond"/>
                <a:ea typeface="Garamond"/>
                <a:cs typeface="Garamond"/>
                <a:sym typeface="Garamond"/>
              </a:defRPr>
            </a:lvl9pPr>
          </a:lstStyle>
          <a:p>
            <a:pPr marL="0" indent="0" hangingPunct="1">
              <a:buFont typeface="Zapf Dingbats"/>
              <a:buNone/>
            </a:pPr>
            <a:endParaRPr lang="en-US" dirty="0"/>
          </a:p>
        </p:txBody>
      </p:sp>
      <p:sp>
        <p:nvSpPr>
          <p:cNvPr id="18" name="Content Placeholder 10"/>
          <p:cNvSpPr txBox="1">
            <a:spLocks/>
          </p:cNvSpPr>
          <p:nvPr/>
        </p:nvSpPr>
        <p:spPr>
          <a:xfrm>
            <a:off x="5140014" y="3518562"/>
            <a:ext cx="14990570" cy="9343731"/>
          </a:xfrm>
          <a:prstGeom prst="rect">
            <a:avLst/>
          </a:prstGeom>
          <a:ln/>
          <a:extLst>
            <a:ext uri="{C572A759-6A51-4108-AA02-DFA0A04FC94B}">
              <ma14:wrappingTextBoxFlag xmlns="" xmlns:ma14="http://schemas.microsoft.com/office/mac/drawingml/2011/main" val="1"/>
            </a:ext>
          </a:extLst>
        </p:spPr>
        <p:style>
          <a:lnRef idx="2">
            <a:schemeClr val="accent2">
              <a:shade val="50000"/>
            </a:schemeClr>
          </a:lnRef>
          <a:fillRef idx="1">
            <a:schemeClr val="accent2"/>
          </a:fillRef>
          <a:effectRef idx="0">
            <a:schemeClr val="accent2"/>
          </a:effectRef>
          <a:fontRef idx="minor">
            <a:schemeClr val="lt1"/>
          </a:fontRef>
        </p:style>
        <p:txBody>
          <a:bodyPr lIns="274320" tIns="274320" rIns="274320" bIns="274320">
            <a:noAutofit/>
          </a:bodyPr>
          <a:lstStyle>
            <a:lvl1pPr marL="63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1pPr>
            <a:lvl2pPr marL="127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2pPr>
            <a:lvl3pPr marL="190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3pPr>
            <a:lvl4pPr marL="254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4pPr>
            <a:lvl5pPr marL="317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5pPr>
            <a:lvl6pPr marL="381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6pPr>
            <a:lvl7pPr marL="444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7pPr>
            <a:lvl8pPr marL="5080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8pPr>
            <a:lvl9pPr marL="5715000" marR="0" indent="-635000" algn="l" defTabSz="825500" rtl="0" latinLnBrk="0">
              <a:lnSpc>
                <a:spcPct val="100000"/>
              </a:lnSpc>
              <a:spcBef>
                <a:spcPts val="2500"/>
              </a:spcBef>
              <a:spcAft>
                <a:spcPts val="0"/>
              </a:spcAft>
              <a:buClrTx/>
              <a:buSzPct val="75000"/>
              <a:buFont typeface="Zapf Dingbats"/>
              <a:buChar char="➤"/>
              <a:tabLst/>
              <a:defRPr sz="4500" b="0" i="0" u="none" strike="noStrike" cap="none" spc="0" baseline="0">
                <a:ln>
                  <a:noFill/>
                </a:ln>
                <a:solidFill>
                  <a:schemeClr val="lt1"/>
                </a:solidFill>
                <a:uFillTx/>
                <a:latin typeface="+mn-lt"/>
                <a:ea typeface="+mn-ea"/>
                <a:cs typeface="+mn-cs"/>
                <a:sym typeface="Garamond"/>
              </a:defRPr>
            </a:lvl9pPr>
          </a:lstStyle>
          <a:p>
            <a:pPr marL="0" indent="0" hangingPunct="1">
              <a:buNone/>
            </a:pPr>
            <a:r>
              <a:rPr lang="en-US" sz="6600" dirty="0">
                <a:solidFill>
                  <a:srgbClr val="FFFFFF"/>
                </a:solidFill>
                <a:latin typeface="+mj-lt"/>
                <a:ea typeface="Arial" charset="0"/>
                <a:cs typeface="Arial" charset="0"/>
              </a:rPr>
              <a:t>“When the anonymous author of Merida’s Deeds of the Father’s told the story of Bishop </a:t>
            </a:r>
            <a:r>
              <a:rPr lang="en-US" sz="6600" dirty="0" err="1">
                <a:solidFill>
                  <a:srgbClr val="FFFFFF"/>
                </a:solidFill>
                <a:latin typeface="+mj-lt"/>
                <a:ea typeface="Arial" charset="0"/>
                <a:cs typeface="Arial" charset="0"/>
              </a:rPr>
              <a:t>Masona</a:t>
            </a:r>
            <a:r>
              <a:rPr lang="en-US" sz="6600" dirty="0">
                <a:solidFill>
                  <a:srgbClr val="FFFFFF"/>
                </a:solidFill>
                <a:latin typeface="+mj-lt"/>
                <a:ea typeface="Arial" charset="0"/>
                <a:cs typeface="Arial" charset="0"/>
              </a:rPr>
              <a:t> lying to save the tunic of Eulalia, he presented a lie in service of the truth. He wasn’t alone in that response. Saints’ lives in the Middle Ages offered patterns of good and bad behavior in protection of the saint’s community, but the ways in which that good or bad behavior was expressed changed as the needs of the medieval community that saint protected changed.</a:t>
            </a:r>
          </a:p>
        </p:txBody>
      </p:sp>
    </p:spTree>
    <p:extLst>
      <p:ext uri="{BB962C8B-B14F-4D97-AF65-F5344CB8AC3E}">
        <p14:creationId xmlns:p14="http://schemas.microsoft.com/office/powerpoint/2010/main" val="374280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5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2000"/>
          </a:spcBef>
          <a:spcAft>
            <a:spcPts val="0"/>
          </a:spcAft>
          <a:buClrTx/>
          <a:buSzTx/>
          <a:buFontTx/>
          <a:buNone/>
          <a:tabLst/>
          <a:defRPr kumimoji="0" sz="4000" b="0" i="0" u="none" strike="noStrike" cap="none" spc="39" normalizeH="0" baseline="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9324</TotalTime>
  <Words>703</Words>
  <Application>Microsoft Macintosh PowerPoint</Application>
  <PresentationFormat>Custom</PresentationFormat>
  <Paragraphs>62</Paragraphs>
  <Slides>7</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7</vt:i4>
      </vt:variant>
    </vt:vector>
  </HeadingPairs>
  <TitlesOfParts>
    <vt:vector size="22" baseType="lpstr">
      <vt:lpstr>Zapf Dingbats</vt:lpstr>
      <vt:lpstr>Arial</vt:lpstr>
      <vt:lpstr>Arial Narrow</vt:lpstr>
      <vt:lpstr>BentonSansComp</vt:lpstr>
      <vt:lpstr>DIN Alternate</vt:lpstr>
      <vt:lpstr>Franklin Gothic Medium</vt:lpstr>
      <vt:lpstr>Garamond</vt:lpstr>
      <vt:lpstr>Helvetica</vt:lpstr>
      <vt:lpstr>Helvetica Neue</vt:lpstr>
      <vt:lpstr>Iowan Old Style Italic</vt:lpstr>
      <vt:lpstr>Tw Cen MT</vt:lpstr>
      <vt:lpstr>Tw Cen MT Condensed</vt:lpstr>
      <vt:lpstr>Wingdings</vt:lpstr>
      <vt:lpstr>Wingdings 3</vt:lpstr>
      <vt:lpstr>Integral</vt:lpstr>
      <vt:lpstr>What constitutes a “historical event”?</vt:lpstr>
      <vt:lpstr>Bracket the middle ages</vt:lpstr>
      <vt:lpstr>Dividing the discipline of academic history</vt:lpstr>
      <vt:lpstr>Evaluating Biography as historical source</vt:lpstr>
      <vt:lpstr>Evaluating secondary sources</vt:lpstr>
      <vt:lpstr>A unified thesis statement</vt:lpstr>
      <vt:lpstr>How do we introduce 1000 years of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creating open digital projects with pay walled sources</dc:title>
  <cp:lastModifiedBy>Craig, Kalani</cp:lastModifiedBy>
  <cp:revision>333</cp:revision>
  <cp:lastPrinted>2018-01-23T17:08:39Z</cp:lastPrinted>
  <dcterms:modified xsi:type="dcterms:W3CDTF">2018-11-13T15:45:06Z</dcterms:modified>
</cp:coreProperties>
</file>